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8ea63d7264b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aeff38f974db2"/>
  </p:sldMasterIdLst>
  <p:sldIdLst>
    <p:sldId xmlns:r="http://schemas.openxmlformats.org/officeDocument/2006/relationships" id="256" r:id="R1a5d33446d864ca6"/>
    <p:sldId xmlns:r="http://schemas.openxmlformats.org/officeDocument/2006/relationships" id="257" r:id="Ra9706e92ed6a41e1"/>
    <p:sldId xmlns:r="http://schemas.openxmlformats.org/officeDocument/2006/relationships" id="258" r:id="R95513e5ffb514a6b"/>
    <p:sldId xmlns:r="http://schemas.openxmlformats.org/officeDocument/2006/relationships" id="259" r:id="R3ac111d239fa4d5e"/>
    <p:sldId xmlns:r="http://schemas.openxmlformats.org/officeDocument/2006/relationships" id="260" r:id="R3f7e63fbbc1c4504"/>
    <p:sldId xmlns:r="http://schemas.openxmlformats.org/officeDocument/2006/relationships" id="261" r:id="Ree5bbd0e05be49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aeff38f974db2" /><Relationship Type="http://schemas.openxmlformats.org/officeDocument/2006/relationships/slide" Target="/ppt/slides/slide1.xml" Id="R1a5d33446d864ca6" /><Relationship Type="http://schemas.openxmlformats.org/officeDocument/2006/relationships/slide" Target="/ppt/slides/slide2.xml" Id="Ra9706e92ed6a41e1" /><Relationship Type="http://schemas.openxmlformats.org/officeDocument/2006/relationships/slide" Target="/ppt/slides/slide3.xml" Id="R95513e5ffb514a6b" /><Relationship Type="http://schemas.openxmlformats.org/officeDocument/2006/relationships/slide" Target="/ppt/slides/slide4.xml" Id="R3ac111d239fa4d5e" /><Relationship Type="http://schemas.openxmlformats.org/officeDocument/2006/relationships/slide" Target="/ppt/slides/slide5.xml" Id="R3f7e63fbbc1c4504" /><Relationship Type="http://schemas.openxmlformats.org/officeDocument/2006/relationships/slide" Target="/ppt/slides/slide6.xml" Id="Ree5bbd0e05be49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37ab64dd048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e74ba731c4963" /><Relationship Type="http://schemas.openxmlformats.org/officeDocument/2006/relationships/theme" Target="/ppt/slideMasters/theme/theme1.xml" Id="R380db4413737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6e74ba731c49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87821acb742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a8211205b45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b37ed9a474f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47df9c5214e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c9468235145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119f2af3f43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