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254c3f39a643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8a07bfe77645ba"/>
  </p:sldMasterIdLst>
  <p:sldIdLst>
    <p:sldId xmlns:r="http://schemas.openxmlformats.org/officeDocument/2006/relationships" id="256" r:id="R523e12c326e943df"/>
    <p:sldId xmlns:r="http://schemas.openxmlformats.org/officeDocument/2006/relationships" id="257" r:id="R9aab6402f04d4ad2"/>
    <p:sldId xmlns:r="http://schemas.openxmlformats.org/officeDocument/2006/relationships" id="258" r:id="Ra9184abed20b49fe"/>
    <p:sldId xmlns:r="http://schemas.openxmlformats.org/officeDocument/2006/relationships" id="259" r:id="R32b05bc69c62410e"/>
    <p:sldId xmlns:r="http://schemas.openxmlformats.org/officeDocument/2006/relationships" id="260" r:id="R8f73aa6485eb499b"/>
    <p:sldId xmlns:r="http://schemas.openxmlformats.org/officeDocument/2006/relationships" id="261" r:id="R586dc77dd3f5467d"/>
    <p:sldId xmlns:r="http://schemas.openxmlformats.org/officeDocument/2006/relationships" id="262" r:id="Rd0ddd4bd5dba43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8a07bfe77645ba" /><Relationship Type="http://schemas.openxmlformats.org/officeDocument/2006/relationships/slide" Target="/ppt/slides/slide1.xml" Id="R523e12c326e943df" /><Relationship Type="http://schemas.openxmlformats.org/officeDocument/2006/relationships/slide" Target="/ppt/slides/slide2.xml" Id="R9aab6402f04d4ad2" /><Relationship Type="http://schemas.openxmlformats.org/officeDocument/2006/relationships/slide" Target="/ppt/slides/slide3.xml" Id="Ra9184abed20b49fe" /><Relationship Type="http://schemas.openxmlformats.org/officeDocument/2006/relationships/slide" Target="/ppt/slides/slide4.xml" Id="R32b05bc69c62410e" /><Relationship Type="http://schemas.openxmlformats.org/officeDocument/2006/relationships/slide" Target="/ppt/slides/slide5.xml" Id="R8f73aa6485eb499b" /><Relationship Type="http://schemas.openxmlformats.org/officeDocument/2006/relationships/slide" Target="/ppt/slides/slide6.xml" Id="R586dc77dd3f5467d" /><Relationship Type="http://schemas.openxmlformats.org/officeDocument/2006/relationships/slide" Target="/ppt/slides/slide7.xml" Id="Rd0ddd4bd5dba43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a24ab2377e46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e2e8c65e94aff" /><Relationship Type="http://schemas.openxmlformats.org/officeDocument/2006/relationships/theme" Target="/ppt/slideMasters/theme/theme1.xml" Id="R6cb6fc8da1e248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8e2e8c65e94a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33f84ae0c4a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6d4831a9246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e268baddb47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b5bd8426949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c6707e0474a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cd8903c8744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ba66da3a644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BERGSLEP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BERGSLEP INVEST AS ble etablert [år] og holder til i Sylte.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1 593 130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12 749 797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12 888 484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ARVE BERGET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BERGSLEP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6144 Sylte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937 712 421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BERGSLEP INVEST AS</a:t>
            </a:r>
          </a:p>
        </p:txBody>
      </p:sp>
    </p:spTree>
  </p:cSld>
  <p:clrMapOvr>
    <a:masterClrMapping xmlns:a="http://schemas.openxmlformats.org/drawingml/2006/main"/>
  </p:clrMapOvr>
</p:sld>
</file>