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8b85802154c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df1ce07a64358"/>
  </p:sldMasterIdLst>
  <p:sldIdLst>
    <p:sldId xmlns:r="http://schemas.openxmlformats.org/officeDocument/2006/relationships" id="256" r:id="R7398f464e8bd4bb4"/>
    <p:sldId xmlns:r="http://schemas.openxmlformats.org/officeDocument/2006/relationships" id="257" r:id="R94bb3c50f103482a"/>
    <p:sldId xmlns:r="http://schemas.openxmlformats.org/officeDocument/2006/relationships" id="258" r:id="R30e7617a6bb44a09"/>
    <p:sldId xmlns:r="http://schemas.openxmlformats.org/officeDocument/2006/relationships" id="259" r:id="R087d084b8444472a"/>
    <p:sldId xmlns:r="http://schemas.openxmlformats.org/officeDocument/2006/relationships" id="260" r:id="R285d4af45726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df1ce07a64358" /><Relationship Type="http://schemas.openxmlformats.org/officeDocument/2006/relationships/slide" Target="/ppt/slides/slide1.xml" Id="R7398f464e8bd4bb4" /><Relationship Type="http://schemas.openxmlformats.org/officeDocument/2006/relationships/slide" Target="/ppt/slides/slide2.xml" Id="R94bb3c50f103482a" /><Relationship Type="http://schemas.openxmlformats.org/officeDocument/2006/relationships/slide" Target="/ppt/slides/slide3.xml" Id="R30e7617a6bb44a09" /><Relationship Type="http://schemas.openxmlformats.org/officeDocument/2006/relationships/slide" Target="/ppt/slides/slide4.xml" Id="R087d084b8444472a" /><Relationship Type="http://schemas.openxmlformats.org/officeDocument/2006/relationships/slide" Target="/ppt/slides/slide5.xml" Id="R285d4af45726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ec617d4f744f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cfc415e2d40ee" /><Relationship Type="http://schemas.openxmlformats.org/officeDocument/2006/relationships/theme" Target="/ppt/slideMasters/theme/theme1.xml" Id="Rb6292662bf7040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cfc415e2d40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1d59b996a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f984bc46f42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13335030d45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76d4394db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716bf354542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938 720 274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