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48ca11e8ce4b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a3aed803b04a87"/>
  </p:sldMasterIdLst>
  <p:sldIdLst>
    <p:sldId xmlns:r="http://schemas.openxmlformats.org/officeDocument/2006/relationships" id="256" r:id="R349aca2e7f1c4682"/>
    <p:sldId xmlns:r="http://schemas.openxmlformats.org/officeDocument/2006/relationships" id="257" r:id="R38b0e6391b2c40df"/>
    <p:sldId xmlns:r="http://schemas.openxmlformats.org/officeDocument/2006/relationships" id="258" r:id="Rf6110643fb0b4250"/>
    <p:sldId xmlns:r="http://schemas.openxmlformats.org/officeDocument/2006/relationships" id="259" r:id="R660dfcdc7bd34064"/>
    <p:sldId xmlns:r="http://schemas.openxmlformats.org/officeDocument/2006/relationships" id="260" r:id="Rb8dc257c457c4d12"/>
    <p:sldId xmlns:r="http://schemas.openxmlformats.org/officeDocument/2006/relationships" id="261" r:id="R1e7bec7bfd444c0f"/>
    <p:sldId xmlns:r="http://schemas.openxmlformats.org/officeDocument/2006/relationships" id="262" r:id="R954260d2904c4e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a3aed803b04a87" /><Relationship Type="http://schemas.openxmlformats.org/officeDocument/2006/relationships/slide" Target="/ppt/slides/slide1.xml" Id="R349aca2e7f1c4682" /><Relationship Type="http://schemas.openxmlformats.org/officeDocument/2006/relationships/slide" Target="/ppt/slides/slide2.xml" Id="R38b0e6391b2c40df" /><Relationship Type="http://schemas.openxmlformats.org/officeDocument/2006/relationships/slide" Target="/ppt/slides/slide3.xml" Id="Rf6110643fb0b4250" /><Relationship Type="http://schemas.openxmlformats.org/officeDocument/2006/relationships/slide" Target="/ppt/slides/slide4.xml" Id="R660dfcdc7bd34064" /><Relationship Type="http://schemas.openxmlformats.org/officeDocument/2006/relationships/slide" Target="/ppt/slides/slide5.xml" Id="Rb8dc257c457c4d12" /><Relationship Type="http://schemas.openxmlformats.org/officeDocument/2006/relationships/slide" Target="/ppt/slides/slide6.xml" Id="R1e7bec7bfd444c0f" /><Relationship Type="http://schemas.openxmlformats.org/officeDocument/2006/relationships/slide" Target="/ppt/slides/slide7.xml" Id="R954260d2904c4e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47e7e80daa42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b5fdae0074587" /><Relationship Type="http://schemas.openxmlformats.org/officeDocument/2006/relationships/theme" Target="/ppt/slideMasters/theme/theme1.xml" Id="R0520a1229e6147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fb5fdae00745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0877ed9754e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1ec73f02543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d78e28aa84d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841957c4a46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30de1a14140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80e7fbe2e4a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eb09ea4c648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HAGNES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HAGNES EIENDOM AS ble etablert [år] og holder til i 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1 040 521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1 932 058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ELIN HAGNES  –  27,3 %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HAGNES LAILA ÅNENSEN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HAGNES TORE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HAGNES LASSE ÅNENSEN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HAGNES LISE MARIE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HAGNES EIENDOM AS  –  8,7 %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Fållåtrøa 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7630 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74096255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940 176 492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 EIENDOM AS</a:t>
            </a:r>
          </a:p>
        </p:txBody>
      </p:sp>
    </p:spTree>
  </p:cSld>
  <p:clrMapOvr>
    <a:masterClrMapping xmlns:a="http://schemas.openxmlformats.org/drawingml/2006/main"/>
  </p:clrMapOvr>
</p:sld>
</file>