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232cd3dbe6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b1ae4b9d74b88"/>
  </p:sldMasterIdLst>
  <p:sldIdLst>
    <p:sldId xmlns:r="http://schemas.openxmlformats.org/officeDocument/2006/relationships" id="256" r:id="R12df63cc475f4748"/>
    <p:sldId xmlns:r="http://schemas.openxmlformats.org/officeDocument/2006/relationships" id="257" r:id="Rfe28a9dfb2434743"/>
    <p:sldId xmlns:r="http://schemas.openxmlformats.org/officeDocument/2006/relationships" id="258" r:id="R3a6058d1b30c4f17"/>
    <p:sldId xmlns:r="http://schemas.openxmlformats.org/officeDocument/2006/relationships" id="259" r:id="Re8443274a39e403c"/>
    <p:sldId xmlns:r="http://schemas.openxmlformats.org/officeDocument/2006/relationships" id="260" r:id="R667037b2131b41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b1ae4b9d74b88" /><Relationship Type="http://schemas.openxmlformats.org/officeDocument/2006/relationships/slide" Target="/ppt/slides/slide1.xml" Id="R12df63cc475f4748" /><Relationship Type="http://schemas.openxmlformats.org/officeDocument/2006/relationships/slide" Target="/ppt/slides/slide2.xml" Id="Rfe28a9dfb2434743" /><Relationship Type="http://schemas.openxmlformats.org/officeDocument/2006/relationships/slide" Target="/ppt/slides/slide3.xml" Id="R3a6058d1b30c4f17" /><Relationship Type="http://schemas.openxmlformats.org/officeDocument/2006/relationships/slide" Target="/ppt/slides/slide4.xml" Id="Re8443274a39e403c" /><Relationship Type="http://schemas.openxmlformats.org/officeDocument/2006/relationships/slide" Target="/ppt/slides/slide5.xml" Id="R667037b2131b41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5e57fcd5f2406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d9bc465f8f49b0" /><Relationship Type="http://schemas.openxmlformats.org/officeDocument/2006/relationships/theme" Target="/ppt/slideMasters/theme/theme1.xml" Id="Rdf70e71ed6874a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fd9bc465f8f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123863e3a4d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efe9b49f00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0588ed392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1f6feb59b42f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b4b06f8fa4f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GH 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GH SPORT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940 446 708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GH SPORT AS</a:t>
            </a:r>
          </a:p>
        </p:txBody>
      </p:sp>
    </p:spTree>
  </p:cSld>
  <p:clrMapOvr>
    <a:masterClrMapping xmlns:a="http://schemas.openxmlformats.org/drawingml/2006/main"/>
  </p:clrMapOvr>
</p:sld>
</file>