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109dc2bcc74f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af757f16434796"/>
  </p:sldMasterIdLst>
  <p:sldIdLst>
    <p:sldId xmlns:r="http://schemas.openxmlformats.org/officeDocument/2006/relationships" id="256" r:id="Rcafeaeba83eb49fa"/>
    <p:sldId xmlns:r="http://schemas.openxmlformats.org/officeDocument/2006/relationships" id="257" r:id="Ra3cec1173e5545b1"/>
    <p:sldId xmlns:r="http://schemas.openxmlformats.org/officeDocument/2006/relationships" id="258" r:id="R32b2514d1786433e"/>
    <p:sldId xmlns:r="http://schemas.openxmlformats.org/officeDocument/2006/relationships" id="259" r:id="R57aea40e700a4ff0"/>
    <p:sldId xmlns:r="http://schemas.openxmlformats.org/officeDocument/2006/relationships" id="260" r:id="Rf44bf0fd392c44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af757f16434796" /><Relationship Type="http://schemas.openxmlformats.org/officeDocument/2006/relationships/slide" Target="/ppt/slides/slide1.xml" Id="Rcafeaeba83eb49fa" /><Relationship Type="http://schemas.openxmlformats.org/officeDocument/2006/relationships/slide" Target="/ppt/slides/slide2.xml" Id="Ra3cec1173e5545b1" /><Relationship Type="http://schemas.openxmlformats.org/officeDocument/2006/relationships/slide" Target="/ppt/slides/slide3.xml" Id="R32b2514d1786433e" /><Relationship Type="http://schemas.openxmlformats.org/officeDocument/2006/relationships/slide" Target="/ppt/slides/slide4.xml" Id="R57aea40e700a4ff0" /><Relationship Type="http://schemas.openxmlformats.org/officeDocument/2006/relationships/slide" Target="/ppt/slides/slide5.xml" Id="Rf44bf0fd392c44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dd42fe0a4d4a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88a484aa944bd" /><Relationship Type="http://schemas.openxmlformats.org/officeDocument/2006/relationships/theme" Target="/ppt/slideMasters/theme/theme1.xml" Id="R38d4476e320545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c88a484aa944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1b0738fa045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665a5d8114d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1e553b67646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b2fcd2c3743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c5bca2ea347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ARENDAL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ARENDAL KOMMUNE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 Eydes plass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 01 30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postmottak@arendal.kommune.no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www.arendal.kommune.no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940 493 021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