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9ab15675834f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201eed31bc4da5"/>
  </p:sldMasterIdLst>
  <p:sldIdLst>
    <p:sldId xmlns:r="http://schemas.openxmlformats.org/officeDocument/2006/relationships" id="256" r:id="Rc0adb54f15ae49c3"/>
    <p:sldId xmlns:r="http://schemas.openxmlformats.org/officeDocument/2006/relationships" id="257" r:id="Rd25603acc7764987"/>
    <p:sldId xmlns:r="http://schemas.openxmlformats.org/officeDocument/2006/relationships" id="258" r:id="Rf4e4b4e9c8b1438a"/>
    <p:sldId xmlns:r="http://schemas.openxmlformats.org/officeDocument/2006/relationships" id="259" r:id="Rde92dbe11ba44705"/>
    <p:sldId xmlns:r="http://schemas.openxmlformats.org/officeDocument/2006/relationships" id="260" r:id="R355c8f7adcf04d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201eed31bc4da5" /><Relationship Type="http://schemas.openxmlformats.org/officeDocument/2006/relationships/slide" Target="/ppt/slides/slide1.xml" Id="Rc0adb54f15ae49c3" /><Relationship Type="http://schemas.openxmlformats.org/officeDocument/2006/relationships/slide" Target="/ppt/slides/slide2.xml" Id="Rd25603acc7764987" /><Relationship Type="http://schemas.openxmlformats.org/officeDocument/2006/relationships/slide" Target="/ppt/slides/slide3.xml" Id="Rf4e4b4e9c8b1438a" /><Relationship Type="http://schemas.openxmlformats.org/officeDocument/2006/relationships/slide" Target="/ppt/slides/slide4.xml" Id="Rde92dbe11ba44705" /><Relationship Type="http://schemas.openxmlformats.org/officeDocument/2006/relationships/slide" Target="/ppt/slides/slide5.xml" Id="R355c8f7adcf04d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a8e7bf5da040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12b9b55e347b5" /><Relationship Type="http://schemas.openxmlformats.org/officeDocument/2006/relationships/theme" Target="/ppt/slideMasters/theme/theme1.xml" Id="Ra7cfb24a27c242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e12b9b55e347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34418285848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f9d5412de4b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0fb265ae94e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8194005494a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326fc6c8748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940 964 849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