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86e97796a6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937dcc41d645d9"/>
  </p:sldMasterIdLst>
  <p:sldIdLst>
    <p:sldId xmlns:r="http://schemas.openxmlformats.org/officeDocument/2006/relationships" id="256" r:id="R60a573d3fab140f8"/>
    <p:sldId xmlns:r="http://schemas.openxmlformats.org/officeDocument/2006/relationships" id="257" r:id="R90d7416b2d1c45e2"/>
    <p:sldId xmlns:r="http://schemas.openxmlformats.org/officeDocument/2006/relationships" id="258" r:id="R57be28db295c4aa8"/>
    <p:sldId xmlns:r="http://schemas.openxmlformats.org/officeDocument/2006/relationships" id="259" r:id="R709d7761a7c74ad1"/>
    <p:sldId xmlns:r="http://schemas.openxmlformats.org/officeDocument/2006/relationships" id="260" r:id="R24db407122bc4c14"/>
    <p:sldId xmlns:r="http://schemas.openxmlformats.org/officeDocument/2006/relationships" id="261" r:id="Rb4c462a7493f4e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37dcc41d645d9" /><Relationship Type="http://schemas.openxmlformats.org/officeDocument/2006/relationships/slide" Target="/ppt/slides/slide1.xml" Id="R60a573d3fab140f8" /><Relationship Type="http://schemas.openxmlformats.org/officeDocument/2006/relationships/slide" Target="/ppt/slides/slide2.xml" Id="R90d7416b2d1c45e2" /><Relationship Type="http://schemas.openxmlformats.org/officeDocument/2006/relationships/slide" Target="/ppt/slides/slide3.xml" Id="R57be28db295c4aa8" /><Relationship Type="http://schemas.openxmlformats.org/officeDocument/2006/relationships/slide" Target="/ppt/slides/slide4.xml" Id="R709d7761a7c74ad1" /><Relationship Type="http://schemas.openxmlformats.org/officeDocument/2006/relationships/slide" Target="/ppt/slides/slide5.xml" Id="R24db407122bc4c14" /><Relationship Type="http://schemas.openxmlformats.org/officeDocument/2006/relationships/slide" Target="/ppt/slides/slide6.xml" Id="Rb4c462a7493f4e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0afc250a342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305ded7f74015" /><Relationship Type="http://schemas.openxmlformats.org/officeDocument/2006/relationships/theme" Target="/ppt/slideMasters/theme/theme1.xml" Id="R4e8754f397da49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d305ded7f740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b7cb6fd5447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4d27a4c3c46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6c587f56e42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6b410b26446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6e7f696fa4b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569cc09da47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OVTS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OPEDAL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941 198 821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