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05838a01fc4e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961086f6f54c80"/>
  </p:sldMasterIdLst>
  <p:sldIdLst>
    <p:sldId xmlns:r="http://schemas.openxmlformats.org/officeDocument/2006/relationships" id="256" r:id="Ra3976bc30ea6423b"/>
    <p:sldId xmlns:r="http://schemas.openxmlformats.org/officeDocument/2006/relationships" id="257" r:id="R7c0c0dc5853f4be2"/>
    <p:sldId xmlns:r="http://schemas.openxmlformats.org/officeDocument/2006/relationships" id="258" r:id="R9d8a23e747c54d1f"/>
    <p:sldId xmlns:r="http://schemas.openxmlformats.org/officeDocument/2006/relationships" id="259" r:id="R84cb17b835c143ce"/>
    <p:sldId xmlns:r="http://schemas.openxmlformats.org/officeDocument/2006/relationships" id="260" r:id="R8994cbda23894e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961086f6f54c80" /><Relationship Type="http://schemas.openxmlformats.org/officeDocument/2006/relationships/slide" Target="/ppt/slides/slide1.xml" Id="Ra3976bc30ea6423b" /><Relationship Type="http://schemas.openxmlformats.org/officeDocument/2006/relationships/slide" Target="/ppt/slides/slide2.xml" Id="R7c0c0dc5853f4be2" /><Relationship Type="http://schemas.openxmlformats.org/officeDocument/2006/relationships/slide" Target="/ppt/slides/slide3.xml" Id="R9d8a23e747c54d1f" /><Relationship Type="http://schemas.openxmlformats.org/officeDocument/2006/relationships/slide" Target="/ppt/slides/slide4.xml" Id="R84cb17b835c143ce" /><Relationship Type="http://schemas.openxmlformats.org/officeDocument/2006/relationships/slide" Target="/ppt/slides/slide5.xml" Id="R8994cbda23894e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f3c30994324f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e9d7b66f0431d" /><Relationship Type="http://schemas.openxmlformats.org/officeDocument/2006/relationships/theme" Target="/ppt/slideMasters/theme/theme1.xml" Id="R13ef37421ab64e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9e9d7b66f043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5522cf09a48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e9242b8824e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368162f0b48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3ca3382cc41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a0a2a9aeb4b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Bilutleie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943 333 939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