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a1efb8e61f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272737750745f4"/>
  </p:sldMasterIdLst>
  <p:sldIdLst>
    <p:sldId xmlns:r="http://schemas.openxmlformats.org/officeDocument/2006/relationships" id="256" r:id="R94cf1204e8864c4a"/>
    <p:sldId xmlns:r="http://schemas.openxmlformats.org/officeDocument/2006/relationships" id="257" r:id="R0df4f367c8cb4eed"/>
    <p:sldId xmlns:r="http://schemas.openxmlformats.org/officeDocument/2006/relationships" id="258" r:id="R5fa286f5fb4c4174"/>
    <p:sldId xmlns:r="http://schemas.openxmlformats.org/officeDocument/2006/relationships" id="259" r:id="Rcd5080feb46b4015"/>
    <p:sldId xmlns:r="http://schemas.openxmlformats.org/officeDocument/2006/relationships" id="260" r:id="R835c6185b04f410a"/>
    <p:sldId xmlns:r="http://schemas.openxmlformats.org/officeDocument/2006/relationships" id="261" r:id="R80e99376354e40cf"/>
    <p:sldId xmlns:r="http://schemas.openxmlformats.org/officeDocument/2006/relationships" id="262" r:id="R284b5fd86f2647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72737750745f4" /><Relationship Type="http://schemas.openxmlformats.org/officeDocument/2006/relationships/slide" Target="/ppt/slides/slide1.xml" Id="R94cf1204e8864c4a" /><Relationship Type="http://schemas.openxmlformats.org/officeDocument/2006/relationships/slide" Target="/ppt/slides/slide2.xml" Id="R0df4f367c8cb4eed" /><Relationship Type="http://schemas.openxmlformats.org/officeDocument/2006/relationships/slide" Target="/ppt/slides/slide3.xml" Id="R5fa286f5fb4c4174" /><Relationship Type="http://schemas.openxmlformats.org/officeDocument/2006/relationships/slide" Target="/ppt/slides/slide4.xml" Id="Rcd5080feb46b4015" /><Relationship Type="http://schemas.openxmlformats.org/officeDocument/2006/relationships/slide" Target="/ppt/slides/slide5.xml" Id="R835c6185b04f410a" /><Relationship Type="http://schemas.openxmlformats.org/officeDocument/2006/relationships/slide" Target="/ppt/slides/slide6.xml" Id="R80e99376354e40cf" /><Relationship Type="http://schemas.openxmlformats.org/officeDocument/2006/relationships/slide" Target="/ppt/slides/slide7.xml" Id="R284b5fd86f2647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450592af34d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c67ed9fac4bc2" /><Relationship Type="http://schemas.openxmlformats.org/officeDocument/2006/relationships/theme" Target="/ppt/slideMasters/theme/theme1.xml" Id="R5e095812e749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5c67ed9fac4b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0d0ee8f694c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d05cbc1e545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9f791c73d4c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382dde9f843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93d6dca3143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4c4d7779746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bf9e5c76249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ISCO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−860 812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40 590 342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337 087 876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343 978 475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SANDBAKK IVAR LOEN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SANDBAKK JAN ERIK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SANDBAKK MALVIN IVAR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SANDBAKK KRISTIAN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46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