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e96844e96a4f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8818e9d48e4c26"/>
  </p:sldMasterIdLst>
  <p:sldIdLst>
    <p:sldId xmlns:r="http://schemas.openxmlformats.org/officeDocument/2006/relationships" id="256" r:id="Ra77ff5b983f34c8e"/>
    <p:sldId xmlns:r="http://schemas.openxmlformats.org/officeDocument/2006/relationships" id="257" r:id="Rdd205ea57aa44f94"/>
    <p:sldId xmlns:r="http://schemas.openxmlformats.org/officeDocument/2006/relationships" id="258" r:id="R98855fc4392a413a"/>
    <p:sldId xmlns:r="http://schemas.openxmlformats.org/officeDocument/2006/relationships" id="259" r:id="R6df6d1ad006a4db7"/>
    <p:sldId xmlns:r="http://schemas.openxmlformats.org/officeDocument/2006/relationships" id="260" r:id="Reddfdc83800e43da"/>
    <p:sldId xmlns:r="http://schemas.openxmlformats.org/officeDocument/2006/relationships" id="261" r:id="R7ecab345fa784fe6"/>
    <p:sldId xmlns:r="http://schemas.openxmlformats.org/officeDocument/2006/relationships" id="262" r:id="R921c9e84d70148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818e9d48e4c26" /><Relationship Type="http://schemas.openxmlformats.org/officeDocument/2006/relationships/slide" Target="/ppt/slides/slide1.xml" Id="Ra77ff5b983f34c8e" /><Relationship Type="http://schemas.openxmlformats.org/officeDocument/2006/relationships/slide" Target="/ppt/slides/slide2.xml" Id="Rdd205ea57aa44f94" /><Relationship Type="http://schemas.openxmlformats.org/officeDocument/2006/relationships/slide" Target="/ppt/slides/slide3.xml" Id="R98855fc4392a413a" /><Relationship Type="http://schemas.openxmlformats.org/officeDocument/2006/relationships/slide" Target="/ppt/slides/slide4.xml" Id="R6df6d1ad006a4db7" /><Relationship Type="http://schemas.openxmlformats.org/officeDocument/2006/relationships/slide" Target="/ppt/slides/slide5.xml" Id="Reddfdc83800e43da" /><Relationship Type="http://schemas.openxmlformats.org/officeDocument/2006/relationships/slide" Target="/ppt/slides/slide6.xml" Id="R7ecab345fa784fe6" /><Relationship Type="http://schemas.openxmlformats.org/officeDocument/2006/relationships/slide" Target="/ppt/slides/slide7.xml" Id="R921c9e84d70148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cb82b2c114b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ef6fda73e499e" /><Relationship Type="http://schemas.openxmlformats.org/officeDocument/2006/relationships/theme" Target="/ppt/slideMasters/theme/theme1.xml" Id="R4aca70b1a2ff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aef6fda73e49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4d9ed39f646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0426933de47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dac92d5324e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bc8e5361f47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87a92676641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bb3c6d29a47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3aa895ac8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