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0a90379dce42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7cc05f62a24032"/>
  </p:sldMasterIdLst>
  <p:sldIdLst>
    <p:sldId xmlns:r="http://schemas.openxmlformats.org/officeDocument/2006/relationships" id="256" r:id="R87f070d45bcb4c74"/>
    <p:sldId xmlns:r="http://schemas.openxmlformats.org/officeDocument/2006/relationships" id="257" r:id="Rfb63d5e96ebd40e8"/>
    <p:sldId xmlns:r="http://schemas.openxmlformats.org/officeDocument/2006/relationships" id="258" r:id="R6691d17248b647c1"/>
    <p:sldId xmlns:r="http://schemas.openxmlformats.org/officeDocument/2006/relationships" id="259" r:id="Rb864ad33fb3849d0"/>
    <p:sldId xmlns:r="http://schemas.openxmlformats.org/officeDocument/2006/relationships" id="260" r:id="R8d3d4947340b4488"/>
    <p:sldId xmlns:r="http://schemas.openxmlformats.org/officeDocument/2006/relationships" id="261" r:id="R6895468d100f4d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7cc05f62a24032" /><Relationship Type="http://schemas.openxmlformats.org/officeDocument/2006/relationships/slide" Target="/ppt/slides/slide1.xml" Id="R87f070d45bcb4c74" /><Relationship Type="http://schemas.openxmlformats.org/officeDocument/2006/relationships/slide" Target="/ppt/slides/slide2.xml" Id="Rfb63d5e96ebd40e8" /><Relationship Type="http://schemas.openxmlformats.org/officeDocument/2006/relationships/slide" Target="/ppt/slides/slide3.xml" Id="R6691d17248b647c1" /><Relationship Type="http://schemas.openxmlformats.org/officeDocument/2006/relationships/slide" Target="/ppt/slides/slide4.xml" Id="Rb864ad33fb3849d0" /><Relationship Type="http://schemas.openxmlformats.org/officeDocument/2006/relationships/slide" Target="/ppt/slides/slide5.xml" Id="R8d3d4947340b4488" /><Relationship Type="http://schemas.openxmlformats.org/officeDocument/2006/relationships/slide" Target="/ppt/slides/slide6.xml" Id="R6895468d100f4d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d521f549d047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384fbe5664715" /><Relationship Type="http://schemas.openxmlformats.org/officeDocument/2006/relationships/theme" Target="/ppt/slideMasters/theme/theme1.xml" Id="R5a12c78525fe4b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e384fbe56647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a8528414441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2a7e226f44c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42e46136a45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06db7c4d541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43add21b344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ff0cd924940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JUULS RØRSERVICE AS AUT RØRLEGGERFIRMA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