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03e2721ef4b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c1a832dcd4b09"/>
  </p:sldMasterIdLst>
  <p:sldIdLst>
    <p:sldId xmlns:r="http://schemas.openxmlformats.org/officeDocument/2006/relationships" id="256" r:id="R080454ae6542439b"/>
    <p:sldId xmlns:r="http://schemas.openxmlformats.org/officeDocument/2006/relationships" id="257" r:id="R573a31f89883456e"/>
    <p:sldId xmlns:r="http://schemas.openxmlformats.org/officeDocument/2006/relationships" id="258" r:id="R15f035cf18d1434f"/>
    <p:sldId xmlns:r="http://schemas.openxmlformats.org/officeDocument/2006/relationships" id="259" r:id="R182caf2c7b054679"/>
    <p:sldId xmlns:r="http://schemas.openxmlformats.org/officeDocument/2006/relationships" id="260" r:id="R09c4c273a17b4ace"/>
    <p:sldId xmlns:r="http://schemas.openxmlformats.org/officeDocument/2006/relationships" id="261" r:id="Re3f884f568324781"/>
    <p:sldId xmlns:r="http://schemas.openxmlformats.org/officeDocument/2006/relationships" id="262" r:id="Ra5210280676e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c1a832dcd4b09" /><Relationship Type="http://schemas.openxmlformats.org/officeDocument/2006/relationships/slide" Target="/ppt/slides/slide1.xml" Id="R080454ae6542439b" /><Relationship Type="http://schemas.openxmlformats.org/officeDocument/2006/relationships/slide" Target="/ppt/slides/slide2.xml" Id="R573a31f89883456e" /><Relationship Type="http://schemas.openxmlformats.org/officeDocument/2006/relationships/slide" Target="/ppt/slides/slide3.xml" Id="R15f035cf18d1434f" /><Relationship Type="http://schemas.openxmlformats.org/officeDocument/2006/relationships/slide" Target="/ppt/slides/slide4.xml" Id="R182caf2c7b054679" /><Relationship Type="http://schemas.openxmlformats.org/officeDocument/2006/relationships/slide" Target="/ppt/slides/slide5.xml" Id="R09c4c273a17b4ace" /><Relationship Type="http://schemas.openxmlformats.org/officeDocument/2006/relationships/slide" Target="/ppt/slides/slide6.xml" Id="Re3f884f568324781" /><Relationship Type="http://schemas.openxmlformats.org/officeDocument/2006/relationships/slide" Target="/ppt/slides/slide7.xml" Id="Ra5210280676e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834c9171c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a197bb5e0427a" /><Relationship Type="http://schemas.openxmlformats.org/officeDocument/2006/relationships/theme" Target="/ppt/slideMasters/theme/theme1.xml" Id="R5d3cb789bdc7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0a197bb5e0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3872b8f4f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b82588d6740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b0f04ad5f4c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923b9f97a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f14df99d848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50781e59941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ba3cef333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44 783 961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6 427 532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98,5 %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