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2dbf0be8424e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8f3c2d228b47c7"/>
  </p:sldMasterIdLst>
  <p:sldIdLst>
    <p:sldId xmlns:r="http://schemas.openxmlformats.org/officeDocument/2006/relationships" id="256" r:id="R0530bfcc67564374"/>
    <p:sldId xmlns:r="http://schemas.openxmlformats.org/officeDocument/2006/relationships" id="257" r:id="Rc52621ee58a94186"/>
    <p:sldId xmlns:r="http://schemas.openxmlformats.org/officeDocument/2006/relationships" id="258" r:id="R116f3411588f45e4"/>
    <p:sldId xmlns:r="http://schemas.openxmlformats.org/officeDocument/2006/relationships" id="259" r:id="R790370356c854da2"/>
    <p:sldId xmlns:r="http://schemas.openxmlformats.org/officeDocument/2006/relationships" id="260" r:id="Rb373998644b34222"/>
    <p:sldId xmlns:r="http://schemas.openxmlformats.org/officeDocument/2006/relationships" id="261" r:id="R3cc88247d7e94db5"/>
    <p:sldId xmlns:r="http://schemas.openxmlformats.org/officeDocument/2006/relationships" id="262" r:id="R147c775e7df64c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f3c2d228b47c7" /><Relationship Type="http://schemas.openxmlformats.org/officeDocument/2006/relationships/slide" Target="/ppt/slides/slide1.xml" Id="R0530bfcc67564374" /><Relationship Type="http://schemas.openxmlformats.org/officeDocument/2006/relationships/slide" Target="/ppt/slides/slide2.xml" Id="Rc52621ee58a94186" /><Relationship Type="http://schemas.openxmlformats.org/officeDocument/2006/relationships/slide" Target="/ppt/slides/slide3.xml" Id="R116f3411588f45e4" /><Relationship Type="http://schemas.openxmlformats.org/officeDocument/2006/relationships/slide" Target="/ppt/slides/slide4.xml" Id="R790370356c854da2" /><Relationship Type="http://schemas.openxmlformats.org/officeDocument/2006/relationships/slide" Target="/ppt/slides/slide5.xml" Id="Rb373998644b34222" /><Relationship Type="http://schemas.openxmlformats.org/officeDocument/2006/relationships/slide" Target="/ppt/slides/slide6.xml" Id="R3cc88247d7e94db5" /><Relationship Type="http://schemas.openxmlformats.org/officeDocument/2006/relationships/slide" Target="/ppt/slides/slide7.xml" Id="R147c775e7df64c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34a74d803f42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6f9499b8a4c7b" /><Relationship Type="http://schemas.openxmlformats.org/officeDocument/2006/relationships/theme" Target="/ppt/slideMasters/theme/theme1.xml" Id="R7d85b3f828754c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f6f9499b8a4c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5df0f0d7849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9e15391f34f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dd7c295f741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976896c0148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8f52ba87944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4c8e07f1242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fa7ff608742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JUULS RØRSERVICE AS AUT RØRLEGGERFIRMA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RØRLEGGERFIRMA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44 783 961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6 427 532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4 541 710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13 360 890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INVEST AS  –  98,5 %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FREDDY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GLENN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ANN-HELEN HANSEN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72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