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95b6c24cdb46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3506b56b541bf"/>
  </p:sldMasterIdLst>
  <p:sldIdLst>
    <p:sldId xmlns:r="http://schemas.openxmlformats.org/officeDocument/2006/relationships" id="256" r:id="Re453a30d1dd94b62"/>
    <p:sldId xmlns:r="http://schemas.openxmlformats.org/officeDocument/2006/relationships" id="257" r:id="R4301d5d727ad4da2"/>
    <p:sldId xmlns:r="http://schemas.openxmlformats.org/officeDocument/2006/relationships" id="258" r:id="R106be7faa949416c"/>
    <p:sldId xmlns:r="http://schemas.openxmlformats.org/officeDocument/2006/relationships" id="259" r:id="Re8e43711fe384217"/>
    <p:sldId xmlns:r="http://schemas.openxmlformats.org/officeDocument/2006/relationships" id="260" r:id="Rc85f316799e54a68"/>
    <p:sldId xmlns:r="http://schemas.openxmlformats.org/officeDocument/2006/relationships" id="261" r:id="R0907e8f4e8f04bbb"/>
    <p:sldId xmlns:r="http://schemas.openxmlformats.org/officeDocument/2006/relationships" id="262" r:id="R9d468a3c2988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3506b56b541bf" /><Relationship Type="http://schemas.openxmlformats.org/officeDocument/2006/relationships/slide" Target="/ppt/slides/slide1.xml" Id="Re453a30d1dd94b62" /><Relationship Type="http://schemas.openxmlformats.org/officeDocument/2006/relationships/slide" Target="/ppt/slides/slide2.xml" Id="R4301d5d727ad4da2" /><Relationship Type="http://schemas.openxmlformats.org/officeDocument/2006/relationships/slide" Target="/ppt/slides/slide3.xml" Id="R106be7faa949416c" /><Relationship Type="http://schemas.openxmlformats.org/officeDocument/2006/relationships/slide" Target="/ppt/slides/slide4.xml" Id="Re8e43711fe384217" /><Relationship Type="http://schemas.openxmlformats.org/officeDocument/2006/relationships/slide" Target="/ppt/slides/slide5.xml" Id="Rc85f316799e54a68" /><Relationship Type="http://schemas.openxmlformats.org/officeDocument/2006/relationships/slide" Target="/ppt/slides/slide6.xml" Id="R0907e8f4e8f04bbb" /><Relationship Type="http://schemas.openxmlformats.org/officeDocument/2006/relationships/slide" Target="/ppt/slides/slide7.xml" Id="R9d468a3c2988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7886cd4f7a4f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24e78e4ca418f" /><Relationship Type="http://schemas.openxmlformats.org/officeDocument/2006/relationships/theme" Target="/ppt/slideMasters/theme/theme1.xml" Id="R0f808d14984249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24e78e4ca41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a54f01a9643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6a23d71954a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2d5cdc4f94d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d555edf9e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6773bd5f943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c723f7a574c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64963b95142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IDEKA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151 895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114 994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354 825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678 329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BRODAHL SIRI EIK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Jønningshagen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69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944 917 039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