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e0d121b7f744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1a4b6c58e64304"/>
  </p:sldMasterIdLst>
  <p:sldIdLst>
    <p:sldId xmlns:r="http://schemas.openxmlformats.org/officeDocument/2006/relationships" id="256" r:id="R4298a2e192f64e29"/>
    <p:sldId xmlns:r="http://schemas.openxmlformats.org/officeDocument/2006/relationships" id="257" r:id="R17272f2f5e6b433c"/>
    <p:sldId xmlns:r="http://schemas.openxmlformats.org/officeDocument/2006/relationships" id="258" r:id="R3bf5cf2cbdc04606"/>
    <p:sldId xmlns:r="http://schemas.openxmlformats.org/officeDocument/2006/relationships" id="259" r:id="R9a75f98bfd5a4670"/>
    <p:sldId xmlns:r="http://schemas.openxmlformats.org/officeDocument/2006/relationships" id="260" r:id="R329652b59b1140bf"/>
    <p:sldId xmlns:r="http://schemas.openxmlformats.org/officeDocument/2006/relationships" id="261" r:id="R9d9ee575eecb4f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a4b6c58e64304" /><Relationship Type="http://schemas.openxmlformats.org/officeDocument/2006/relationships/slide" Target="/ppt/slides/slide1.xml" Id="R4298a2e192f64e29" /><Relationship Type="http://schemas.openxmlformats.org/officeDocument/2006/relationships/slide" Target="/ppt/slides/slide2.xml" Id="R17272f2f5e6b433c" /><Relationship Type="http://schemas.openxmlformats.org/officeDocument/2006/relationships/slide" Target="/ppt/slides/slide3.xml" Id="R3bf5cf2cbdc04606" /><Relationship Type="http://schemas.openxmlformats.org/officeDocument/2006/relationships/slide" Target="/ppt/slides/slide4.xml" Id="R9a75f98bfd5a4670" /><Relationship Type="http://schemas.openxmlformats.org/officeDocument/2006/relationships/slide" Target="/ppt/slides/slide5.xml" Id="R329652b59b1140bf" /><Relationship Type="http://schemas.openxmlformats.org/officeDocument/2006/relationships/slide" Target="/ppt/slides/slide6.xml" Id="R9d9ee575eecb4f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2363a36be49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8998b1c5d4d76" /><Relationship Type="http://schemas.openxmlformats.org/officeDocument/2006/relationships/theme" Target="/ppt/slideMasters/theme/theme1.xml" Id="R0b9a8992765f49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e8998b1c5d4d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9870c8f4a4d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7f34976fb40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f5963513148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69b75f63d47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78558f83146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bcd3ad9ff4c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A LUNDE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A LUNDE AS ble etablert [år] og holder til i Bygstad.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3 190 265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506 009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256 148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5 240 959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9 321 670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6977 Bygstad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71 72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945 238 267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A LUNDE AS</a:t>
            </a:r>
          </a:p>
        </p:txBody>
      </p:sp>
    </p:spTree>
  </p:cSld>
  <p:clrMapOvr>
    <a:masterClrMapping xmlns:a="http://schemas.openxmlformats.org/drawingml/2006/main"/>
  </p:clrMapOvr>
</p:sld>
</file>