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23d741c8d442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d85a4c833a3407c"/>
  </p:sldMasterIdLst>
  <p:sldIdLst>
    <p:sldId xmlns:r="http://schemas.openxmlformats.org/officeDocument/2006/relationships" id="256" r:id="R3e0aa4ac3898450d"/>
    <p:sldId xmlns:r="http://schemas.openxmlformats.org/officeDocument/2006/relationships" id="257" r:id="R3a1e31d7380c4d76"/>
    <p:sldId xmlns:r="http://schemas.openxmlformats.org/officeDocument/2006/relationships" id="258" r:id="Rc9a8758cb24d43c0"/>
    <p:sldId xmlns:r="http://schemas.openxmlformats.org/officeDocument/2006/relationships" id="259" r:id="R6b2f5b55a7c64112"/>
    <p:sldId xmlns:r="http://schemas.openxmlformats.org/officeDocument/2006/relationships" id="260" r:id="R47df6bf3c6b640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85a4c833a3407c" /><Relationship Type="http://schemas.openxmlformats.org/officeDocument/2006/relationships/slide" Target="/ppt/slides/slide1.xml" Id="R3e0aa4ac3898450d" /><Relationship Type="http://schemas.openxmlformats.org/officeDocument/2006/relationships/slide" Target="/ppt/slides/slide2.xml" Id="R3a1e31d7380c4d76" /><Relationship Type="http://schemas.openxmlformats.org/officeDocument/2006/relationships/slide" Target="/ppt/slides/slide3.xml" Id="Rc9a8758cb24d43c0" /><Relationship Type="http://schemas.openxmlformats.org/officeDocument/2006/relationships/slide" Target="/ppt/slides/slide4.xml" Id="R6b2f5b55a7c64112" /><Relationship Type="http://schemas.openxmlformats.org/officeDocument/2006/relationships/slide" Target="/ppt/slides/slide5.xml" Id="R47df6bf3c6b640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0555eeee9140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1bfadd05e54de1" /><Relationship Type="http://schemas.openxmlformats.org/officeDocument/2006/relationships/theme" Target="/ppt/slideMasters/theme/theme1.xml" Id="Rcbaa3cf1cafc40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1bfadd05e54d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fda80363ac43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67be39560743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8c4be968364a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835d3da8b748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a51c57091d47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LILLEHAMMER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LILLEHAMMER KOMMUNE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2609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 05 05 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postmottak@lillehammer.kommune.no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www.lillehammer.kommune.no/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945 578 564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KOMMUNE</a:t>
            </a:r>
          </a:p>
        </p:txBody>
      </p:sp>
    </p:spTree>
  </p:cSld>
  <p:clrMapOvr>
    <a:masterClrMapping xmlns:a="http://schemas.openxmlformats.org/drawingml/2006/main"/>
  </p:clrMapOvr>
</p:sld>
</file>