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66038de630c4b2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c78191b13134956"/>
  </p:sldMasterIdLst>
  <p:sldIdLst>
    <p:sldId xmlns:r="http://schemas.openxmlformats.org/officeDocument/2006/relationships" id="256" r:id="R23c6e5aca6e34f20"/>
    <p:sldId xmlns:r="http://schemas.openxmlformats.org/officeDocument/2006/relationships" id="257" r:id="Rf232e30f459b44cd"/>
    <p:sldId xmlns:r="http://schemas.openxmlformats.org/officeDocument/2006/relationships" id="258" r:id="Rf43de65d72394fe4"/>
    <p:sldId xmlns:r="http://schemas.openxmlformats.org/officeDocument/2006/relationships" id="259" r:id="R40b6398d0d72448a"/>
    <p:sldId xmlns:r="http://schemas.openxmlformats.org/officeDocument/2006/relationships" id="260" r:id="R2310d66bc3304389"/>
    <p:sldId xmlns:r="http://schemas.openxmlformats.org/officeDocument/2006/relationships" id="261" r:id="Rac0ceb69ed2f4771"/>
    <p:sldId xmlns:r="http://schemas.openxmlformats.org/officeDocument/2006/relationships" id="262" r:id="Re7d6dcbd6599445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c78191b13134956" /><Relationship Type="http://schemas.openxmlformats.org/officeDocument/2006/relationships/slide" Target="/ppt/slides/slide1.xml" Id="R23c6e5aca6e34f20" /><Relationship Type="http://schemas.openxmlformats.org/officeDocument/2006/relationships/slide" Target="/ppt/slides/slide2.xml" Id="Rf232e30f459b44cd" /><Relationship Type="http://schemas.openxmlformats.org/officeDocument/2006/relationships/slide" Target="/ppt/slides/slide3.xml" Id="Rf43de65d72394fe4" /><Relationship Type="http://schemas.openxmlformats.org/officeDocument/2006/relationships/slide" Target="/ppt/slides/slide4.xml" Id="R40b6398d0d72448a" /><Relationship Type="http://schemas.openxmlformats.org/officeDocument/2006/relationships/slide" Target="/ppt/slides/slide5.xml" Id="R2310d66bc3304389" /><Relationship Type="http://schemas.openxmlformats.org/officeDocument/2006/relationships/slide" Target="/ppt/slides/slide6.xml" Id="Rac0ceb69ed2f4771" /><Relationship Type="http://schemas.openxmlformats.org/officeDocument/2006/relationships/slide" Target="/ppt/slides/slide7.xml" Id="Re7d6dcbd6599445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06a96dfc2444bc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9cb6385e1c4f63" /><Relationship Type="http://schemas.openxmlformats.org/officeDocument/2006/relationships/theme" Target="/ppt/slideMasters/theme/theme1.xml" Id="R75e940a8ab27458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b9cb6385e1c4f6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f1fa466d164e2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af710905b7441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4dcdaab594422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db75322a534ac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84cffa60124c6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03720e3b6c41a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43b2209c62416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Sprinkler Prosjekt A/S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Sprinkler Prosjekt A/S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Sprinkler Prosjekt A/S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Sprinkler Prosjekt A/S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Sprinkler Prosjekt A/S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Sprinkler Prosjekt A/S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22 673 911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−1 583 149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−1 554 415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1 594 315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11 203 819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Sprinkler Prosjekt A/S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KRIHAN INVEST AS  –  75,0 %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NILSEN HALLVAR TVEIT  –  15,0 %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OPHEIM MARTIN HAUGER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Sprinkler Prosjekt A/S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Sandakerveien 114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0484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945 694 246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Sprinkler Prosjekt A/S</a:t>
            </a:r>
          </a:p>
        </p:txBody>
      </p:sp>
    </p:spTree>
  </p:cSld>
  <p:clrMapOvr>
    <a:masterClrMapping xmlns:a="http://schemas.openxmlformats.org/drawingml/2006/main"/>
  </p:clrMapOvr>
</p:sld>
</file>