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eba11b8808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5f4f09e7b4f22"/>
  </p:sldMasterIdLst>
  <p:sldIdLst>
    <p:sldId xmlns:r="http://schemas.openxmlformats.org/officeDocument/2006/relationships" id="256" r:id="Radab80d23a834efa"/>
    <p:sldId xmlns:r="http://schemas.openxmlformats.org/officeDocument/2006/relationships" id="257" r:id="Re5c76378eebb4b1e"/>
    <p:sldId xmlns:r="http://schemas.openxmlformats.org/officeDocument/2006/relationships" id="258" r:id="Rfb96283d3eb74709"/>
    <p:sldId xmlns:r="http://schemas.openxmlformats.org/officeDocument/2006/relationships" id="259" r:id="Rbe97680234194dd3"/>
    <p:sldId xmlns:r="http://schemas.openxmlformats.org/officeDocument/2006/relationships" id="260" r:id="R06e22e23eaf9469d"/>
    <p:sldId xmlns:r="http://schemas.openxmlformats.org/officeDocument/2006/relationships" id="261" r:id="R4efb453d37ff4483"/>
    <p:sldId xmlns:r="http://schemas.openxmlformats.org/officeDocument/2006/relationships" id="262" r:id="Rea241c78b4db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5f4f09e7b4f22" /><Relationship Type="http://schemas.openxmlformats.org/officeDocument/2006/relationships/slide" Target="/ppt/slides/slide1.xml" Id="Radab80d23a834efa" /><Relationship Type="http://schemas.openxmlformats.org/officeDocument/2006/relationships/slide" Target="/ppt/slides/slide2.xml" Id="Re5c76378eebb4b1e" /><Relationship Type="http://schemas.openxmlformats.org/officeDocument/2006/relationships/slide" Target="/ppt/slides/slide3.xml" Id="Rfb96283d3eb74709" /><Relationship Type="http://schemas.openxmlformats.org/officeDocument/2006/relationships/slide" Target="/ppt/slides/slide4.xml" Id="Rbe97680234194dd3" /><Relationship Type="http://schemas.openxmlformats.org/officeDocument/2006/relationships/slide" Target="/ppt/slides/slide5.xml" Id="R06e22e23eaf9469d" /><Relationship Type="http://schemas.openxmlformats.org/officeDocument/2006/relationships/slide" Target="/ppt/slides/slide6.xml" Id="R4efb453d37ff4483" /><Relationship Type="http://schemas.openxmlformats.org/officeDocument/2006/relationships/slide" Target="/ppt/slides/slide7.xml" Id="Rea241c78b4db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87859a82844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cf88919b422a" /><Relationship Type="http://schemas.openxmlformats.org/officeDocument/2006/relationships/theme" Target="/ppt/slideMasters/theme/theme1.xml" Id="R0fd201c56180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acf88919b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9466f69d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383e938e343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3d63fa341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159523bc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96a06ae2f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8802eebb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cb518f10f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30 305 909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658 977 714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660 857 562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BERTIL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Karenlyst Allé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