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a7ee7b118146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3dbbee55074224"/>
  </p:sldMasterIdLst>
  <p:sldIdLst>
    <p:sldId xmlns:r="http://schemas.openxmlformats.org/officeDocument/2006/relationships" id="256" r:id="R99e63e9ce9694941"/>
    <p:sldId xmlns:r="http://schemas.openxmlformats.org/officeDocument/2006/relationships" id="257" r:id="Rd7b9e295e25049dc"/>
    <p:sldId xmlns:r="http://schemas.openxmlformats.org/officeDocument/2006/relationships" id="258" r:id="Rddb0f14b7d7a4dc1"/>
    <p:sldId xmlns:r="http://schemas.openxmlformats.org/officeDocument/2006/relationships" id="259" r:id="Ra763b5046d9f464d"/>
    <p:sldId xmlns:r="http://schemas.openxmlformats.org/officeDocument/2006/relationships" id="260" r:id="R910195363a3e439c"/>
    <p:sldId xmlns:r="http://schemas.openxmlformats.org/officeDocument/2006/relationships" id="261" r:id="Rfba73206289a4a4d"/>
    <p:sldId xmlns:r="http://schemas.openxmlformats.org/officeDocument/2006/relationships" id="262" r:id="R91b3f86122ac4b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3dbbee55074224" /><Relationship Type="http://schemas.openxmlformats.org/officeDocument/2006/relationships/slide" Target="/ppt/slides/slide1.xml" Id="R99e63e9ce9694941" /><Relationship Type="http://schemas.openxmlformats.org/officeDocument/2006/relationships/slide" Target="/ppt/slides/slide2.xml" Id="Rd7b9e295e25049dc" /><Relationship Type="http://schemas.openxmlformats.org/officeDocument/2006/relationships/slide" Target="/ppt/slides/slide3.xml" Id="Rddb0f14b7d7a4dc1" /><Relationship Type="http://schemas.openxmlformats.org/officeDocument/2006/relationships/slide" Target="/ppt/slides/slide4.xml" Id="Ra763b5046d9f464d" /><Relationship Type="http://schemas.openxmlformats.org/officeDocument/2006/relationships/slide" Target="/ppt/slides/slide5.xml" Id="R910195363a3e439c" /><Relationship Type="http://schemas.openxmlformats.org/officeDocument/2006/relationships/slide" Target="/ppt/slides/slide6.xml" Id="Rfba73206289a4a4d" /><Relationship Type="http://schemas.openxmlformats.org/officeDocument/2006/relationships/slide" Target="/ppt/slides/slide7.xml" Id="R91b3f86122ac4b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ed340971f846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e4eb2efbf4857" /><Relationship Type="http://schemas.openxmlformats.org/officeDocument/2006/relationships/theme" Target="/ppt/slideMasters/theme/theme1.xml" Id="Rd5fb6ed979c34b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ae4eb2efbf48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133b746ba4e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74474947f4a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84e6784fb47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97256bb7448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163aca0854a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a16438d1b4e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d7a3faa1d42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Norprosjekt A.S.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Norprosjekt A.S.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1 574 400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442 278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516 206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7 061 235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7 613 605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KAI TORE  –  69,0 %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FABIAN WIKHEIM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JONAS N WIKHEIM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MADS-EMIL W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WIKHEIM TONNY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288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81 59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946 351 032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