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ad83f3df7643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b2c5f27c1e4f59"/>
  </p:sldMasterIdLst>
  <p:sldIdLst>
    <p:sldId xmlns:r="http://schemas.openxmlformats.org/officeDocument/2006/relationships" id="256" r:id="Rd1a7c4fd6a1445be"/>
    <p:sldId xmlns:r="http://schemas.openxmlformats.org/officeDocument/2006/relationships" id="257" r:id="Rfb4931efac454676"/>
    <p:sldId xmlns:r="http://schemas.openxmlformats.org/officeDocument/2006/relationships" id="258" r:id="R62feba7f31cd4614"/>
    <p:sldId xmlns:r="http://schemas.openxmlformats.org/officeDocument/2006/relationships" id="259" r:id="Rcdab11a40367453a"/>
    <p:sldId xmlns:r="http://schemas.openxmlformats.org/officeDocument/2006/relationships" id="260" r:id="Rfc2eeb5ad03e4b29"/>
    <p:sldId xmlns:r="http://schemas.openxmlformats.org/officeDocument/2006/relationships" id="261" r:id="Rf12737211d50420c"/>
    <p:sldId xmlns:r="http://schemas.openxmlformats.org/officeDocument/2006/relationships" id="262" r:id="Re6136f2243e64c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2c5f27c1e4f59" /><Relationship Type="http://schemas.openxmlformats.org/officeDocument/2006/relationships/slide" Target="/ppt/slides/slide1.xml" Id="Rd1a7c4fd6a1445be" /><Relationship Type="http://schemas.openxmlformats.org/officeDocument/2006/relationships/slide" Target="/ppt/slides/slide2.xml" Id="Rfb4931efac454676" /><Relationship Type="http://schemas.openxmlformats.org/officeDocument/2006/relationships/slide" Target="/ppt/slides/slide3.xml" Id="R62feba7f31cd4614" /><Relationship Type="http://schemas.openxmlformats.org/officeDocument/2006/relationships/slide" Target="/ppt/slides/slide4.xml" Id="Rcdab11a40367453a" /><Relationship Type="http://schemas.openxmlformats.org/officeDocument/2006/relationships/slide" Target="/ppt/slides/slide5.xml" Id="Rfc2eeb5ad03e4b29" /><Relationship Type="http://schemas.openxmlformats.org/officeDocument/2006/relationships/slide" Target="/ppt/slides/slide6.xml" Id="Rf12737211d50420c" /><Relationship Type="http://schemas.openxmlformats.org/officeDocument/2006/relationships/slide" Target="/ppt/slides/slide7.xml" Id="Re6136f2243e64c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026e2b474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7152be93a4d75" /><Relationship Type="http://schemas.openxmlformats.org/officeDocument/2006/relationships/theme" Target="/ppt/slideMasters/theme/theme1.xml" Id="R17c8a930eeb2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7152be93a4d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f184a12a242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7d941c85849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010bb6d894d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19b742e3a43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4a4a7ffdc45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d45427a4f41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d6c26ee4d41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