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d779579346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4866dc0e64a21"/>
  </p:sldMasterIdLst>
  <p:sldIdLst>
    <p:sldId xmlns:r="http://schemas.openxmlformats.org/officeDocument/2006/relationships" id="256" r:id="Refac6cf8cbd14bae"/>
    <p:sldId xmlns:r="http://schemas.openxmlformats.org/officeDocument/2006/relationships" id="257" r:id="R6e195ef1d13b4ee0"/>
    <p:sldId xmlns:r="http://schemas.openxmlformats.org/officeDocument/2006/relationships" id="258" r:id="R7ac0da4700dc47c3"/>
    <p:sldId xmlns:r="http://schemas.openxmlformats.org/officeDocument/2006/relationships" id="259" r:id="R08adfcdde8db4c7f"/>
    <p:sldId xmlns:r="http://schemas.openxmlformats.org/officeDocument/2006/relationships" id="260" r:id="R2edad232e3224d5b"/>
    <p:sldId xmlns:r="http://schemas.openxmlformats.org/officeDocument/2006/relationships" id="261" r:id="R6e63949644bf4db5"/>
    <p:sldId xmlns:r="http://schemas.openxmlformats.org/officeDocument/2006/relationships" id="262" r:id="R0da4a88d452b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4866dc0e64a21" /><Relationship Type="http://schemas.openxmlformats.org/officeDocument/2006/relationships/slide" Target="/ppt/slides/slide1.xml" Id="Refac6cf8cbd14bae" /><Relationship Type="http://schemas.openxmlformats.org/officeDocument/2006/relationships/slide" Target="/ppt/slides/slide2.xml" Id="R6e195ef1d13b4ee0" /><Relationship Type="http://schemas.openxmlformats.org/officeDocument/2006/relationships/slide" Target="/ppt/slides/slide3.xml" Id="R7ac0da4700dc47c3" /><Relationship Type="http://schemas.openxmlformats.org/officeDocument/2006/relationships/slide" Target="/ppt/slides/slide4.xml" Id="R08adfcdde8db4c7f" /><Relationship Type="http://schemas.openxmlformats.org/officeDocument/2006/relationships/slide" Target="/ppt/slides/slide5.xml" Id="R2edad232e3224d5b" /><Relationship Type="http://schemas.openxmlformats.org/officeDocument/2006/relationships/slide" Target="/ppt/slides/slide6.xml" Id="R6e63949644bf4db5" /><Relationship Type="http://schemas.openxmlformats.org/officeDocument/2006/relationships/slide" Target="/ppt/slides/slide7.xml" Id="R0da4a88d452b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ca18d8547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742ed68841ef" /><Relationship Type="http://schemas.openxmlformats.org/officeDocument/2006/relationships/theme" Target="/ppt/slideMasters/theme/theme1.xml" Id="R527715641e5b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6742ed688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17ae5e62a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3be7b4b5040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cf411c424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2b8f5ce1c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6213fdabe41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691a244f6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510b7fb4e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RECON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RECON REGNSKAP A/S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4 023 908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KVELLO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KVITVANG JOHANSEN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HELENE ANDERSEN BJERKENÅS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98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