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4516522c864b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594b2a04fd41dc"/>
  </p:sldMasterIdLst>
  <p:sldIdLst>
    <p:sldId xmlns:r="http://schemas.openxmlformats.org/officeDocument/2006/relationships" id="256" r:id="R00ca86467ecb4432"/>
    <p:sldId xmlns:r="http://schemas.openxmlformats.org/officeDocument/2006/relationships" id="257" r:id="R48643457ff9c4bb8"/>
    <p:sldId xmlns:r="http://schemas.openxmlformats.org/officeDocument/2006/relationships" id="258" r:id="Rb63b18fdc7034140"/>
    <p:sldId xmlns:r="http://schemas.openxmlformats.org/officeDocument/2006/relationships" id="259" r:id="R0e1227d1a24a430e"/>
    <p:sldId xmlns:r="http://schemas.openxmlformats.org/officeDocument/2006/relationships" id="260" r:id="R53d87fab46864c6d"/>
    <p:sldId xmlns:r="http://schemas.openxmlformats.org/officeDocument/2006/relationships" id="261" r:id="Rec441cec3f8d43e6"/>
    <p:sldId xmlns:r="http://schemas.openxmlformats.org/officeDocument/2006/relationships" id="262" r:id="Re75523cd785242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594b2a04fd41dc" /><Relationship Type="http://schemas.openxmlformats.org/officeDocument/2006/relationships/slide" Target="/ppt/slides/slide1.xml" Id="R00ca86467ecb4432" /><Relationship Type="http://schemas.openxmlformats.org/officeDocument/2006/relationships/slide" Target="/ppt/slides/slide2.xml" Id="R48643457ff9c4bb8" /><Relationship Type="http://schemas.openxmlformats.org/officeDocument/2006/relationships/slide" Target="/ppt/slides/slide3.xml" Id="Rb63b18fdc7034140" /><Relationship Type="http://schemas.openxmlformats.org/officeDocument/2006/relationships/slide" Target="/ppt/slides/slide4.xml" Id="R0e1227d1a24a430e" /><Relationship Type="http://schemas.openxmlformats.org/officeDocument/2006/relationships/slide" Target="/ppt/slides/slide5.xml" Id="R53d87fab46864c6d" /><Relationship Type="http://schemas.openxmlformats.org/officeDocument/2006/relationships/slide" Target="/ppt/slides/slide6.xml" Id="Rec441cec3f8d43e6" /><Relationship Type="http://schemas.openxmlformats.org/officeDocument/2006/relationships/slide" Target="/ppt/slides/slide7.xml" Id="Re75523cd785242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9c712485e448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55835f5744950" /><Relationship Type="http://schemas.openxmlformats.org/officeDocument/2006/relationships/theme" Target="/ppt/slideMasters/theme/theme1.xml" Id="Rdca1a2ed610146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055835f57449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d654112694b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123a7a3714f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bf255de034f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4c6b0b39a48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23e59fd1340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846ebbebe46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6a02a0be944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RECON REGNSKAP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RECON REGNSKAP A/S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6 479 091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1 229 061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1 065 293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1 463 394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4 023 908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KVELLO GEIR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BJERKENÅS KRISTIN HELENE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DANIEL KVITVANG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98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firmapost@recon.no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947 250 310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