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d49c5a05e443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22db1c208f4191"/>
  </p:sldMasterIdLst>
  <p:sldIdLst>
    <p:sldId xmlns:r="http://schemas.openxmlformats.org/officeDocument/2006/relationships" id="256" r:id="Rde77869f1fab4bff"/>
    <p:sldId xmlns:r="http://schemas.openxmlformats.org/officeDocument/2006/relationships" id="257" r:id="R96cded2d01ca4456"/>
    <p:sldId xmlns:r="http://schemas.openxmlformats.org/officeDocument/2006/relationships" id="258" r:id="Rf9c9334672444ff2"/>
    <p:sldId xmlns:r="http://schemas.openxmlformats.org/officeDocument/2006/relationships" id="259" r:id="Rd14b9f4590674262"/>
    <p:sldId xmlns:r="http://schemas.openxmlformats.org/officeDocument/2006/relationships" id="260" r:id="R5b5dd473cf6744ab"/>
    <p:sldId xmlns:r="http://schemas.openxmlformats.org/officeDocument/2006/relationships" id="261" r:id="R1b7189fa97a94002"/>
    <p:sldId xmlns:r="http://schemas.openxmlformats.org/officeDocument/2006/relationships" id="262" r:id="R05293ea90e1248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22db1c208f4191" /><Relationship Type="http://schemas.openxmlformats.org/officeDocument/2006/relationships/slide" Target="/ppt/slides/slide1.xml" Id="Rde77869f1fab4bff" /><Relationship Type="http://schemas.openxmlformats.org/officeDocument/2006/relationships/slide" Target="/ppt/slides/slide2.xml" Id="R96cded2d01ca4456" /><Relationship Type="http://schemas.openxmlformats.org/officeDocument/2006/relationships/slide" Target="/ppt/slides/slide3.xml" Id="Rf9c9334672444ff2" /><Relationship Type="http://schemas.openxmlformats.org/officeDocument/2006/relationships/slide" Target="/ppt/slides/slide4.xml" Id="Rd14b9f4590674262" /><Relationship Type="http://schemas.openxmlformats.org/officeDocument/2006/relationships/slide" Target="/ppt/slides/slide5.xml" Id="R5b5dd473cf6744ab" /><Relationship Type="http://schemas.openxmlformats.org/officeDocument/2006/relationships/slide" Target="/ppt/slides/slide6.xml" Id="R1b7189fa97a94002" /><Relationship Type="http://schemas.openxmlformats.org/officeDocument/2006/relationships/slide" Target="/ppt/slides/slide7.xml" Id="R05293ea90e1248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29f72a8ece4b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da0f0549746f1" /><Relationship Type="http://schemas.openxmlformats.org/officeDocument/2006/relationships/theme" Target="/ppt/slideMasters/theme/theme1.xml" Id="R40e6c325e00746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cda0f0549746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8a6f8261149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87c24e4b941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bfc35954f4a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8bd7a593a4e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6abcae60b4f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367e8bcf646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4555d9a7a41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Skarv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Skarv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85 324 495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327 367 412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464 733 764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LEIF-JOHN ABEL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LEIF-JOHN ABEL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31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947 514 113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