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a613cb7fba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ca53a3e42b4065"/>
  </p:sldMasterIdLst>
  <p:sldIdLst>
    <p:sldId xmlns:r="http://schemas.openxmlformats.org/officeDocument/2006/relationships" id="256" r:id="R4a1bda67680c4b65"/>
    <p:sldId xmlns:r="http://schemas.openxmlformats.org/officeDocument/2006/relationships" id="257" r:id="R5fda73161de840c7"/>
    <p:sldId xmlns:r="http://schemas.openxmlformats.org/officeDocument/2006/relationships" id="258" r:id="Rb13cda303a574c7f"/>
    <p:sldId xmlns:r="http://schemas.openxmlformats.org/officeDocument/2006/relationships" id="259" r:id="R43f8201c7a3c4b68"/>
    <p:sldId xmlns:r="http://schemas.openxmlformats.org/officeDocument/2006/relationships" id="260" r:id="R9bf28d0a37e44a4e"/>
    <p:sldId xmlns:r="http://schemas.openxmlformats.org/officeDocument/2006/relationships" id="261" r:id="Rc4f186aff11c4a2f"/>
    <p:sldId xmlns:r="http://schemas.openxmlformats.org/officeDocument/2006/relationships" id="262" r:id="R6f288da2360e4a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a53a3e42b4065" /><Relationship Type="http://schemas.openxmlformats.org/officeDocument/2006/relationships/slide" Target="/ppt/slides/slide1.xml" Id="R4a1bda67680c4b65" /><Relationship Type="http://schemas.openxmlformats.org/officeDocument/2006/relationships/slide" Target="/ppt/slides/slide2.xml" Id="R5fda73161de840c7" /><Relationship Type="http://schemas.openxmlformats.org/officeDocument/2006/relationships/slide" Target="/ppt/slides/slide3.xml" Id="Rb13cda303a574c7f" /><Relationship Type="http://schemas.openxmlformats.org/officeDocument/2006/relationships/slide" Target="/ppt/slides/slide4.xml" Id="R43f8201c7a3c4b68" /><Relationship Type="http://schemas.openxmlformats.org/officeDocument/2006/relationships/slide" Target="/ppt/slides/slide5.xml" Id="R9bf28d0a37e44a4e" /><Relationship Type="http://schemas.openxmlformats.org/officeDocument/2006/relationships/slide" Target="/ppt/slides/slide6.xml" Id="Rc4f186aff11c4a2f" /><Relationship Type="http://schemas.openxmlformats.org/officeDocument/2006/relationships/slide" Target="/ppt/slides/slide7.xml" Id="R6f288da2360e4a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b8e25a9154e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45c30efcc4982" /><Relationship Type="http://schemas.openxmlformats.org/officeDocument/2006/relationships/theme" Target="/ppt/slideMasters/theme/theme1.xml" Id="Rca74e19f419c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f45c30efcc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6febd58ff44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a1267220848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ab8e748d04b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2391746440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b656c60047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8b0abf64e41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637c1feea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Odd-Petter Hosen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Odd-Petter Hosen AS ble etablert [år] og holder til i Stokkøy.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22 440 438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5 365 713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10 139 006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HOSEN ODD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7178 Stokkøy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41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Odd-Petter Hosen AS</a:t>
            </a:r>
          </a:p>
        </p:txBody>
      </p:sp>
    </p:spTree>
  </p:cSld>
  <p:clrMapOvr>
    <a:masterClrMapping xmlns:a="http://schemas.openxmlformats.org/drawingml/2006/main"/>
  </p:clrMapOvr>
</p:sld>
</file>