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4c06bcaa5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775e760b644a67"/>
  </p:sldMasterIdLst>
  <p:sldIdLst>
    <p:sldId xmlns:r="http://schemas.openxmlformats.org/officeDocument/2006/relationships" id="256" r:id="R7feb5d9125254d1b"/>
    <p:sldId xmlns:r="http://schemas.openxmlformats.org/officeDocument/2006/relationships" id="257" r:id="R5cd1b10b6f604097"/>
    <p:sldId xmlns:r="http://schemas.openxmlformats.org/officeDocument/2006/relationships" id="258" r:id="R00eda16dc3d4433d"/>
    <p:sldId xmlns:r="http://schemas.openxmlformats.org/officeDocument/2006/relationships" id="259" r:id="R3f33fd1370584e0f"/>
    <p:sldId xmlns:r="http://schemas.openxmlformats.org/officeDocument/2006/relationships" id="260" r:id="R231bcd6703f8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75e760b644a67" /><Relationship Type="http://schemas.openxmlformats.org/officeDocument/2006/relationships/slide" Target="/ppt/slides/slide1.xml" Id="R7feb5d9125254d1b" /><Relationship Type="http://schemas.openxmlformats.org/officeDocument/2006/relationships/slide" Target="/ppt/slides/slide2.xml" Id="R5cd1b10b6f604097" /><Relationship Type="http://schemas.openxmlformats.org/officeDocument/2006/relationships/slide" Target="/ppt/slides/slide3.xml" Id="R00eda16dc3d4433d" /><Relationship Type="http://schemas.openxmlformats.org/officeDocument/2006/relationships/slide" Target="/ppt/slides/slide4.xml" Id="R3f33fd1370584e0f" /><Relationship Type="http://schemas.openxmlformats.org/officeDocument/2006/relationships/slide" Target="/ppt/slides/slide5.xml" Id="R231bcd6703f8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fb310f8ca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bf01c19f74021" /><Relationship Type="http://schemas.openxmlformats.org/officeDocument/2006/relationships/theme" Target="/ppt/slideMasters/theme/theme1.xml" Id="R191c43171d55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bbf01c19f740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c03bbd2fb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c214f732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f424e22fe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45d97a24f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e98af1c00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