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ec5c6a058c46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38ad0a45a142b9"/>
  </p:sldMasterIdLst>
  <p:sldIdLst>
    <p:sldId xmlns:r="http://schemas.openxmlformats.org/officeDocument/2006/relationships" id="256" r:id="Re476a37f32e5423d"/>
    <p:sldId xmlns:r="http://schemas.openxmlformats.org/officeDocument/2006/relationships" id="257" r:id="Rf9733272b4d04fd1"/>
    <p:sldId xmlns:r="http://schemas.openxmlformats.org/officeDocument/2006/relationships" id="258" r:id="R0756b5d232a8476b"/>
    <p:sldId xmlns:r="http://schemas.openxmlformats.org/officeDocument/2006/relationships" id="259" r:id="Re78a506be7fb4aaa"/>
    <p:sldId xmlns:r="http://schemas.openxmlformats.org/officeDocument/2006/relationships" id="260" r:id="R18a4fc54e4794a74"/>
    <p:sldId xmlns:r="http://schemas.openxmlformats.org/officeDocument/2006/relationships" id="261" r:id="Rf8068dcc76d34f6b"/>
    <p:sldId xmlns:r="http://schemas.openxmlformats.org/officeDocument/2006/relationships" id="262" r:id="Rf7473798e47541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38ad0a45a142b9" /><Relationship Type="http://schemas.openxmlformats.org/officeDocument/2006/relationships/slide" Target="/ppt/slides/slide1.xml" Id="Re476a37f32e5423d" /><Relationship Type="http://schemas.openxmlformats.org/officeDocument/2006/relationships/slide" Target="/ppt/slides/slide2.xml" Id="Rf9733272b4d04fd1" /><Relationship Type="http://schemas.openxmlformats.org/officeDocument/2006/relationships/slide" Target="/ppt/slides/slide3.xml" Id="R0756b5d232a8476b" /><Relationship Type="http://schemas.openxmlformats.org/officeDocument/2006/relationships/slide" Target="/ppt/slides/slide4.xml" Id="Re78a506be7fb4aaa" /><Relationship Type="http://schemas.openxmlformats.org/officeDocument/2006/relationships/slide" Target="/ppt/slides/slide5.xml" Id="R18a4fc54e4794a74" /><Relationship Type="http://schemas.openxmlformats.org/officeDocument/2006/relationships/slide" Target="/ppt/slides/slide6.xml" Id="Rf8068dcc76d34f6b" /><Relationship Type="http://schemas.openxmlformats.org/officeDocument/2006/relationships/slide" Target="/ppt/slides/slide7.xml" Id="Rf7473798e47541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2a454d68734d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1656d37a84e9f" /><Relationship Type="http://schemas.openxmlformats.org/officeDocument/2006/relationships/theme" Target="/ppt/slideMasters/theme/theme1.xml" Id="R4604d120103545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c1656d37a84e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d546c907f4c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2d09da7c843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4758cd8514c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f690530d348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6a4beadb647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ee297575649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97bf0b5354f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LUNDE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LUNDE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10 938 198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4 664 384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5 960 982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 LEO RAGNHILD LUNDE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WINTHER INGERID LUNDE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Prestkampen AS, Oscars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ingried@online.no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948 764 458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