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f794a2b3f445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bf381daf2645f7"/>
  </p:sldMasterIdLst>
  <p:sldIdLst>
    <p:sldId xmlns:r="http://schemas.openxmlformats.org/officeDocument/2006/relationships" id="256" r:id="Rd49578f317094689"/>
    <p:sldId xmlns:r="http://schemas.openxmlformats.org/officeDocument/2006/relationships" id="257" r:id="R4ccaaca1b0dc4e0c"/>
    <p:sldId xmlns:r="http://schemas.openxmlformats.org/officeDocument/2006/relationships" id="258" r:id="R4d87f5690b094a38"/>
    <p:sldId xmlns:r="http://schemas.openxmlformats.org/officeDocument/2006/relationships" id="259" r:id="Rab74d0c04ac44c40"/>
    <p:sldId xmlns:r="http://schemas.openxmlformats.org/officeDocument/2006/relationships" id="260" r:id="R6d87470da5fc45c4"/>
    <p:sldId xmlns:r="http://schemas.openxmlformats.org/officeDocument/2006/relationships" id="261" r:id="R8b90c9c22f184986"/>
    <p:sldId xmlns:r="http://schemas.openxmlformats.org/officeDocument/2006/relationships" id="262" r:id="R322dd4797e544a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f381daf2645f7" /><Relationship Type="http://schemas.openxmlformats.org/officeDocument/2006/relationships/slide" Target="/ppt/slides/slide1.xml" Id="Rd49578f317094689" /><Relationship Type="http://schemas.openxmlformats.org/officeDocument/2006/relationships/slide" Target="/ppt/slides/slide2.xml" Id="R4ccaaca1b0dc4e0c" /><Relationship Type="http://schemas.openxmlformats.org/officeDocument/2006/relationships/slide" Target="/ppt/slides/slide3.xml" Id="R4d87f5690b094a38" /><Relationship Type="http://schemas.openxmlformats.org/officeDocument/2006/relationships/slide" Target="/ppt/slides/slide4.xml" Id="Rab74d0c04ac44c40" /><Relationship Type="http://schemas.openxmlformats.org/officeDocument/2006/relationships/slide" Target="/ppt/slides/slide5.xml" Id="R6d87470da5fc45c4" /><Relationship Type="http://schemas.openxmlformats.org/officeDocument/2006/relationships/slide" Target="/ppt/slides/slide6.xml" Id="R8b90c9c22f184986" /><Relationship Type="http://schemas.openxmlformats.org/officeDocument/2006/relationships/slide" Target="/ppt/slides/slide7.xml" Id="R322dd4797e544a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67529d14c44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dd8ad9b0b47ed" /><Relationship Type="http://schemas.openxmlformats.org/officeDocument/2006/relationships/theme" Target="/ppt/slideMasters/theme/theme1.xml" Id="R40d50bdbb08a4a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3dd8ad9b0b47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568b5620749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eae88b02144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52e27baf147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972c7645e4b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1170a7ef545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aac6f73c045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52beeda6342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GJØVIK KRAN OG HYDRAULIKK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GJØVIK KRAN OG HYDRAULIKK AS ble etablert [år] og holder til i Hunndalen.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7 523 362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−391 939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2 826 667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KARI OG PER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2827 Hunndalen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13 86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948 898 713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