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e3fd87146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7e56a38f04c40"/>
  </p:sldMasterIdLst>
  <p:sldIdLst>
    <p:sldId xmlns:r="http://schemas.openxmlformats.org/officeDocument/2006/relationships" id="256" r:id="R9ed95b822c9e44f1"/>
    <p:sldId xmlns:r="http://schemas.openxmlformats.org/officeDocument/2006/relationships" id="257" r:id="Rc8e08859de2a437c"/>
    <p:sldId xmlns:r="http://schemas.openxmlformats.org/officeDocument/2006/relationships" id="258" r:id="Ra4677bc3ffee4ee3"/>
    <p:sldId xmlns:r="http://schemas.openxmlformats.org/officeDocument/2006/relationships" id="259" r:id="R88078dd05aca4c50"/>
    <p:sldId xmlns:r="http://schemas.openxmlformats.org/officeDocument/2006/relationships" id="260" r:id="R9968e23479a049c1"/>
    <p:sldId xmlns:r="http://schemas.openxmlformats.org/officeDocument/2006/relationships" id="261" r:id="R3d2e51cdb93c4e23"/>
    <p:sldId xmlns:r="http://schemas.openxmlformats.org/officeDocument/2006/relationships" id="262" r:id="Rf9c1be1bbe4d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7e56a38f04c40" /><Relationship Type="http://schemas.openxmlformats.org/officeDocument/2006/relationships/slide" Target="/ppt/slides/slide1.xml" Id="R9ed95b822c9e44f1" /><Relationship Type="http://schemas.openxmlformats.org/officeDocument/2006/relationships/slide" Target="/ppt/slides/slide2.xml" Id="Rc8e08859de2a437c" /><Relationship Type="http://schemas.openxmlformats.org/officeDocument/2006/relationships/slide" Target="/ppt/slides/slide3.xml" Id="Ra4677bc3ffee4ee3" /><Relationship Type="http://schemas.openxmlformats.org/officeDocument/2006/relationships/slide" Target="/ppt/slides/slide4.xml" Id="R88078dd05aca4c50" /><Relationship Type="http://schemas.openxmlformats.org/officeDocument/2006/relationships/slide" Target="/ppt/slides/slide5.xml" Id="R9968e23479a049c1" /><Relationship Type="http://schemas.openxmlformats.org/officeDocument/2006/relationships/slide" Target="/ppt/slides/slide6.xml" Id="R3d2e51cdb93c4e23" /><Relationship Type="http://schemas.openxmlformats.org/officeDocument/2006/relationships/slide" Target="/ppt/slides/slide7.xml" Id="Rf9c1be1bbe4d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85e3072404f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87e7e05c748d7" /><Relationship Type="http://schemas.openxmlformats.org/officeDocument/2006/relationships/theme" Target="/ppt/slideMasters/theme/theme1.xml" Id="Rdf25b949fb29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87e7e05c7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b65e10fd345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5938fc5cb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de1d8ea3a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3313ee8fb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4a7119e75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3cd3179db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e8bb5a4b1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