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a9abf98db040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f3e6ade1f24abb"/>
  </p:sldMasterIdLst>
  <p:sldIdLst>
    <p:sldId xmlns:r="http://schemas.openxmlformats.org/officeDocument/2006/relationships" id="256" r:id="R2f0d77aa8dea4b22"/>
    <p:sldId xmlns:r="http://schemas.openxmlformats.org/officeDocument/2006/relationships" id="257" r:id="R990ab78ef5aa48c2"/>
    <p:sldId xmlns:r="http://schemas.openxmlformats.org/officeDocument/2006/relationships" id="258" r:id="R0b1b16b170c74670"/>
    <p:sldId xmlns:r="http://schemas.openxmlformats.org/officeDocument/2006/relationships" id="259" r:id="Rc4268e58f5504cdd"/>
    <p:sldId xmlns:r="http://schemas.openxmlformats.org/officeDocument/2006/relationships" id="260" r:id="R6d6957e2c658477d"/>
    <p:sldId xmlns:r="http://schemas.openxmlformats.org/officeDocument/2006/relationships" id="261" r:id="Rf91e4a9b45494677"/>
    <p:sldId xmlns:r="http://schemas.openxmlformats.org/officeDocument/2006/relationships" id="262" r:id="Rbd34f8a4ff734c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f3e6ade1f24abb" /><Relationship Type="http://schemas.openxmlformats.org/officeDocument/2006/relationships/slide" Target="/ppt/slides/slide1.xml" Id="R2f0d77aa8dea4b22" /><Relationship Type="http://schemas.openxmlformats.org/officeDocument/2006/relationships/slide" Target="/ppt/slides/slide2.xml" Id="R990ab78ef5aa48c2" /><Relationship Type="http://schemas.openxmlformats.org/officeDocument/2006/relationships/slide" Target="/ppt/slides/slide3.xml" Id="R0b1b16b170c74670" /><Relationship Type="http://schemas.openxmlformats.org/officeDocument/2006/relationships/slide" Target="/ppt/slides/slide4.xml" Id="Rc4268e58f5504cdd" /><Relationship Type="http://schemas.openxmlformats.org/officeDocument/2006/relationships/slide" Target="/ppt/slides/slide5.xml" Id="R6d6957e2c658477d" /><Relationship Type="http://schemas.openxmlformats.org/officeDocument/2006/relationships/slide" Target="/ppt/slides/slide6.xml" Id="Rf91e4a9b45494677" /><Relationship Type="http://schemas.openxmlformats.org/officeDocument/2006/relationships/slide" Target="/ppt/slides/slide7.xml" Id="Rbd34f8a4ff734c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1f2779980b47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5f045af47471b" /><Relationship Type="http://schemas.openxmlformats.org/officeDocument/2006/relationships/theme" Target="/ppt/slideMasters/theme/theme1.xml" Id="Rf7d895f3465d42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15f045af4747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e6e43206240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292d73fbf4d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16434ee6142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9223c43e94c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411e4feff4b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1a8cba82946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2360cd4ff4b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KRISTIAN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KRISTIAN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20 203 000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174 694 000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265 724 000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BEACS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CAMANA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Drengsrudbekken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950 168 005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AS</a:t>
            </a:r>
          </a:p>
        </p:txBody>
      </p:sp>
    </p:spTree>
  </p:cSld>
  <p:clrMapOvr>
    <a:masterClrMapping xmlns:a="http://schemas.openxmlformats.org/drawingml/2006/main"/>
  </p:clrMapOvr>
</p:sld>
</file>