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602a968788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547c7a7c3e46d9"/>
  </p:sldMasterIdLst>
  <p:sldIdLst>
    <p:sldId xmlns:r="http://schemas.openxmlformats.org/officeDocument/2006/relationships" id="256" r:id="R1f54489968da43cb"/>
    <p:sldId xmlns:r="http://schemas.openxmlformats.org/officeDocument/2006/relationships" id="257" r:id="Rd8bdbca5314a4b04"/>
    <p:sldId xmlns:r="http://schemas.openxmlformats.org/officeDocument/2006/relationships" id="258" r:id="R091681a343d74389"/>
    <p:sldId xmlns:r="http://schemas.openxmlformats.org/officeDocument/2006/relationships" id="259" r:id="R1d7dbf2ce4954469"/>
    <p:sldId xmlns:r="http://schemas.openxmlformats.org/officeDocument/2006/relationships" id="260" r:id="Rb8c5b599c02a448e"/>
    <p:sldId xmlns:r="http://schemas.openxmlformats.org/officeDocument/2006/relationships" id="261" r:id="R408e7bef32684630"/>
    <p:sldId xmlns:r="http://schemas.openxmlformats.org/officeDocument/2006/relationships" id="262" r:id="R649c1c7a79d9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47c7a7c3e46d9" /><Relationship Type="http://schemas.openxmlformats.org/officeDocument/2006/relationships/slide" Target="/ppt/slides/slide1.xml" Id="R1f54489968da43cb" /><Relationship Type="http://schemas.openxmlformats.org/officeDocument/2006/relationships/slide" Target="/ppt/slides/slide2.xml" Id="Rd8bdbca5314a4b04" /><Relationship Type="http://schemas.openxmlformats.org/officeDocument/2006/relationships/slide" Target="/ppt/slides/slide3.xml" Id="R091681a343d74389" /><Relationship Type="http://schemas.openxmlformats.org/officeDocument/2006/relationships/slide" Target="/ppt/slides/slide4.xml" Id="R1d7dbf2ce4954469" /><Relationship Type="http://schemas.openxmlformats.org/officeDocument/2006/relationships/slide" Target="/ppt/slides/slide5.xml" Id="Rb8c5b599c02a448e" /><Relationship Type="http://schemas.openxmlformats.org/officeDocument/2006/relationships/slide" Target="/ppt/slides/slide6.xml" Id="R408e7bef32684630" /><Relationship Type="http://schemas.openxmlformats.org/officeDocument/2006/relationships/slide" Target="/ppt/slides/slide7.xml" Id="R649c1c7a79d9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0f00ae70a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efe00e4ea4a84" /><Relationship Type="http://schemas.openxmlformats.org/officeDocument/2006/relationships/theme" Target="/ppt/slideMasters/theme/theme1.xml" Id="R4d7d16091a53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efe00e4ea4a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9f8596900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78f21e83741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10d62c6be48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76b011650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5aadf77c5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fb28f5e7444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55d44e7a94e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AS ble etablert [år] og holder til i Kvamsøy.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27 307 725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KENNETH ANDRÉ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HAVFISKE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RONNY ENDRE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6087 Kvamsøy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950 228 024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