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e0a0115d3945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45246568f948df"/>
  </p:sldMasterIdLst>
  <p:sldIdLst>
    <p:sldId xmlns:r="http://schemas.openxmlformats.org/officeDocument/2006/relationships" id="256" r:id="Rea4b445c115a43b1"/>
    <p:sldId xmlns:r="http://schemas.openxmlformats.org/officeDocument/2006/relationships" id="257" r:id="Rca0e116e1e19421f"/>
    <p:sldId xmlns:r="http://schemas.openxmlformats.org/officeDocument/2006/relationships" id="258" r:id="R6be673b5d9f54153"/>
    <p:sldId xmlns:r="http://schemas.openxmlformats.org/officeDocument/2006/relationships" id="259" r:id="Rfd1d3f716ab74f5f"/>
    <p:sldId xmlns:r="http://schemas.openxmlformats.org/officeDocument/2006/relationships" id="260" r:id="R58bfa50edb9344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45246568f948df" /><Relationship Type="http://schemas.openxmlformats.org/officeDocument/2006/relationships/slide" Target="/ppt/slides/slide1.xml" Id="Rea4b445c115a43b1" /><Relationship Type="http://schemas.openxmlformats.org/officeDocument/2006/relationships/slide" Target="/ppt/slides/slide2.xml" Id="Rca0e116e1e19421f" /><Relationship Type="http://schemas.openxmlformats.org/officeDocument/2006/relationships/slide" Target="/ppt/slides/slide3.xml" Id="R6be673b5d9f54153" /><Relationship Type="http://schemas.openxmlformats.org/officeDocument/2006/relationships/slide" Target="/ppt/slides/slide4.xml" Id="Rfd1d3f716ab74f5f" /><Relationship Type="http://schemas.openxmlformats.org/officeDocument/2006/relationships/slide" Target="/ppt/slides/slide5.xml" Id="R58bfa50edb9344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3a3d92475c4d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e0146e8ca44af" /><Relationship Type="http://schemas.openxmlformats.org/officeDocument/2006/relationships/theme" Target="/ppt/slideMasters/theme/theme1.xml" Id="R494de6a7436e41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3e0146e8ca44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1b94846cb4d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eea6268ab42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6020e24ac4e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295be695442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ad15db24549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 WILLIAM LOSSIUS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WILLIAM LOSSIUS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950 255 439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