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20ce90508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2341c1eda4826"/>
  </p:sldMasterIdLst>
  <p:sldIdLst>
    <p:sldId xmlns:r="http://schemas.openxmlformats.org/officeDocument/2006/relationships" id="256" r:id="R5fcc020d549641aa"/>
    <p:sldId xmlns:r="http://schemas.openxmlformats.org/officeDocument/2006/relationships" id="257" r:id="R3b4638d4864b4948"/>
    <p:sldId xmlns:r="http://schemas.openxmlformats.org/officeDocument/2006/relationships" id="258" r:id="R10f6f62f0b0f41ad"/>
    <p:sldId xmlns:r="http://schemas.openxmlformats.org/officeDocument/2006/relationships" id="259" r:id="R099c4a0a4bd9416e"/>
    <p:sldId xmlns:r="http://schemas.openxmlformats.org/officeDocument/2006/relationships" id="260" r:id="R40924030b9f54c06"/>
    <p:sldId xmlns:r="http://schemas.openxmlformats.org/officeDocument/2006/relationships" id="261" r:id="R1677d160c80c4fbf"/>
    <p:sldId xmlns:r="http://schemas.openxmlformats.org/officeDocument/2006/relationships" id="262" r:id="R6cfb779ed473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2341c1eda4826" /><Relationship Type="http://schemas.openxmlformats.org/officeDocument/2006/relationships/slide" Target="/ppt/slides/slide1.xml" Id="R5fcc020d549641aa" /><Relationship Type="http://schemas.openxmlformats.org/officeDocument/2006/relationships/slide" Target="/ppt/slides/slide2.xml" Id="R3b4638d4864b4948" /><Relationship Type="http://schemas.openxmlformats.org/officeDocument/2006/relationships/slide" Target="/ppt/slides/slide3.xml" Id="R10f6f62f0b0f41ad" /><Relationship Type="http://schemas.openxmlformats.org/officeDocument/2006/relationships/slide" Target="/ppt/slides/slide4.xml" Id="R099c4a0a4bd9416e" /><Relationship Type="http://schemas.openxmlformats.org/officeDocument/2006/relationships/slide" Target="/ppt/slides/slide5.xml" Id="R40924030b9f54c06" /><Relationship Type="http://schemas.openxmlformats.org/officeDocument/2006/relationships/slide" Target="/ppt/slides/slide6.xml" Id="R1677d160c80c4fbf" /><Relationship Type="http://schemas.openxmlformats.org/officeDocument/2006/relationships/slide" Target="/ppt/slides/slide7.xml" Id="R6cfb779ed473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fba6d5c0644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26dfc48d54a02" /><Relationship Type="http://schemas.openxmlformats.org/officeDocument/2006/relationships/theme" Target="/ppt/slideMasters/theme/theme1.xml" Id="Rda9b7d4b4da9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126dfc48d5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1c522699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c4147bc76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f95fd3417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de6ae0d15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7ff03ac76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8804c3127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fad07d62b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ARRIVA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ARRIVA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43 031 174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24 084 612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18 689 271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19 184 027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42 186 924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HAMRE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LACO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UGLENES MAY-IREN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08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arriva@berg-hansen.no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www.arriva.no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950 274 565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ARRIVA AS</a:t>
            </a:r>
          </a:p>
        </p:txBody>
      </p:sp>
    </p:spTree>
  </p:cSld>
  <p:clrMapOvr>
    <a:masterClrMapping xmlns:a="http://schemas.openxmlformats.org/drawingml/2006/main"/>
  </p:clrMapOvr>
</p:sld>
</file>