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fbcf71f0904b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f8e231141840cd"/>
  </p:sldMasterIdLst>
  <p:sldIdLst>
    <p:sldId xmlns:r="http://schemas.openxmlformats.org/officeDocument/2006/relationships" id="256" r:id="Rc0c6f3d0eb994982"/>
    <p:sldId xmlns:r="http://schemas.openxmlformats.org/officeDocument/2006/relationships" id="257" r:id="R05148019adfc4a2c"/>
    <p:sldId xmlns:r="http://schemas.openxmlformats.org/officeDocument/2006/relationships" id="258" r:id="Rd090899ae0814128"/>
    <p:sldId xmlns:r="http://schemas.openxmlformats.org/officeDocument/2006/relationships" id="259" r:id="Rb4aa87f1331f4bd1"/>
    <p:sldId xmlns:r="http://schemas.openxmlformats.org/officeDocument/2006/relationships" id="260" r:id="Rfee12149f0cd4993"/>
    <p:sldId xmlns:r="http://schemas.openxmlformats.org/officeDocument/2006/relationships" id="261" r:id="R867d6318609d467b"/>
    <p:sldId xmlns:r="http://schemas.openxmlformats.org/officeDocument/2006/relationships" id="262" r:id="R38a6aca2bad64a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f8e231141840cd" /><Relationship Type="http://schemas.openxmlformats.org/officeDocument/2006/relationships/slide" Target="/ppt/slides/slide1.xml" Id="Rc0c6f3d0eb994982" /><Relationship Type="http://schemas.openxmlformats.org/officeDocument/2006/relationships/slide" Target="/ppt/slides/slide2.xml" Id="R05148019adfc4a2c" /><Relationship Type="http://schemas.openxmlformats.org/officeDocument/2006/relationships/slide" Target="/ppt/slides/slide3.xml" Id="Rd090899ae0814128" /><Relationship Type="http://schemas.openxmlformats.org/officeDocument/2006/relationships/slide" Target="/ppt/slides/slide4.xml" Id="Rb4aa87f1331f4bd1" /><Relationship Type="http://schemas.openxmlformats.org/officeDocument/2006/relationships/slide" Target="/ppt/slides/slide5.xml" Id="Rfee12149f0cd4993" /><Relationship Type="http://schemas.openxmlformats.org/officeDocument/2006/relationships/slide" Target="/ppt/slides/slide6.xml" Id="R867d6318609d467b" /><Relationship Type="http://schemas.openxmlformats.org/officeDocument/2006/relationships/slide" Target="/ppt/slides/slide7.xml" Id="R38a6aca2bad64a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3441e5bbd84a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cbdc1a1794dea" /><Relationship Type="http://schemas.openxmlformats.org/officeDocument/2006/relationships/theme" Target="/ppt/slideMasters/theme/theme1.xml" Id="R23e918b700ce4c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9cbdc1a1794d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b651e5e6942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62c51495545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857db19bd4b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da62559d847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b1b353bf74a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adb674d4642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8baba9ce241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MINNOCH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MINNOCH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74 159 143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476 676 815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550 881 027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FAGERHOLT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KNALSTAD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LYSEDAHL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SEKKEBEKK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ANETTE SOFIE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95 53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950 281 138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