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3f08c48fbc45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bb6f9ad7494c09"/>
  </p:sldMasterIdLst>
  <p:sldIdLst>
    <p:sldId xmlns:r="http://schemas.openxmlformats.org/officeDocument/2006/relationships" id="256" r:id="Raf7df72392bf4bad"/>
    <p:sldId xmlns:r="http://schemas.openxmlformats.org/officeDocument/2006/relationships" id="257" r:id="R8c805b1864cd42c8"/>
    <p:sldId xmlns:r="http://schemas.openxmlformats.org/officeDocument/2006/relationships" id="258" r:id="R3a6f37e3df5f40cf"/>
    <p:sldId xmlns:r="http://schemas.openxmlformats.org/officeDocument/2006/relationships" id="259" r:id="R7eea35dc4c0e463d"/>
    <p:sldId xmlns:r="http://schemas.openxmlformats.org/officeDocument/2006/relationships" id="260" r:id="R189d61e954774dd7"/>
    <p:sldId xmlns:r="http://schemas.openxmlformats.org/officeDocument/2006/relationships" id="261" r:id="R3823ecc5bf904791"/>
    <p:sldId xmlns:r="http://schemas.openxmlformats.org/officeDocument/2006/relationships" id="262" r:id="R7a1152e9d62543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bb6f9ad7494c09" /><Relationship Type="http://schemas.openxmlformats.org/officeDocument/2006/relationships/slide" Target="/ppt/slides/slide1.xml" Id="Raf7df72392bf4bad" /><Relationship Type="http://schemas.openxmlformats.org/officeDocument/2006/relationships/slide" Target="/ppt/slides/slide2.xml" Id="R8c805b1864cd42c8" /><Relationship Type="http://schemas.openxmlformats.org/officeDocument/2006/relationships/slide" Target="/ppt/slides/slide3.xml" Id="R3a6f37e3df5f40cf" /><Relationship Type="http://schemas.openxmlformats.org/officeDocument/2006/relationships/slide" Target="/ppt/slides/slide4.xml" Id="R7eea35dc4c0e463d" /><Relationship Type="http://schemas.openxmlformats.org/officeDocument/2006/relationships/slide" Target="/ppt/slides/slide5.xml" Id="R189d61e954774dd7" /><Relationship Type="http://schemas.openxmlformats.org/officeDocument/2006/relationships/slide" Target="/ppt/slides/slide6.xml" Id="R3823ecc5bf904791" /><Relationship Type="http://schemas.openxmlformats.org/officeDocument/2006/relationships/slide" Target="/ppt/slides/slide7.xml" Id="R7a1152e9d62543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bc999b4ade44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13e1446be4e54" /><Relationship Type="http://schemas.openxmlformats.org/officeDocument/2006/relationships/theme" Target="/ppt/slideMasters/theme/theme1.xml" Id="R798fb3b47b4445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713e1446be4e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6f2e18d4742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d1dd458bc4c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3a22318c542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2666e776f4b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29e0dd14d4a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4238c52c743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97a3a68b24f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364 904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−73 573 991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2 809 102 708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90 858 671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92 084 941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ANETTE KRISTINE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CHRISTIAN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ISABELLE KRISTINE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HOLDING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CHRISTIAN  –  0,4 %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950 284 331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