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7452995f47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8c1bd3084b4106"/>
  </p:sldMasterIdLst>
  <p:sldIdLst>
    <p:sldId xmlns:r="http://schemas.openxmlformats.org/officeDocument/2006/relationships" id="256" r:id="Rf4e564991d684ee1"/>
    <p:sldId xmlns:r="http://schemas.openxmlformats.org/officeDocument/2006/relationships" id="257" r:id="Re3d1077379c44c34"/>
    <p:sldId xmlns:r="http://schemas.openxmlformats.org/officeDocument/2006/relationships" id="258" r:id="R111cdc03a4f644b8"/>
    <p:sldId xmlns:r="http://schemas.openxmlformats.org/officeDocument/2006/relationships" id="259" r:id="R4c8880743b8f4169"/>
    <p:sldId xmlns:r="http://schemas.openxmlformats.org/officeDocument/2006/relationships" id="260" r:id="Rb277e2d3dde1405c"/>
    <p:sldId xmlns:r="http://schemas.openxmlformats.org/officeDocument/2006/relationships" id="261" r:id="R66418d7bbe014fd8"/>
    <p:sldId xmlns:r="http://schemas.openxmlformats.org/officeDocument/2006/relationships" id="262" r:id="R179c0081d8824c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c1bd3084b4106" /><Relationship Type="http://schemas.openxmlformats.org/officeDocument/2006/relationships/slide" Target="/ppt/slides/slide1.xml" Id="Rf4e564991d684ee1" /><Relationship Type="http://schemas.openxmlformats.org/officeDocument/2006/relationships/slide" Target="/ppt/slides/slide2.xml" Id="Re3d1077379c44c34" /><Relationship Type="http://schemas.openxmlformats.org/officeDocument/2006/relationships/slide" Target="/ppt/slides/slide3.xml" Id="R111cdc03a4f644b8" /><Relationship Type="http://schemas.openxmlformats.org/officeDocument/2006/relationships/slide" Target="/ppt/slides/slide4.xml" Id="R4c8880743b8f4169" /><Relationship Type="http://schemas.openxmlformats.org/officeDocument/2006/relationships/slide" Target="/ppt/slides/slide5.xml" Id="Rb277e2d3dde1405c" /><Relationship Type="http://schemas.openxmlformats.org/officeDocument/2006/relationships/slide" Target="/ppt/slides/slide6.xml" Id="R66418d7bbe014fd8" /><Relationship Type="http://schemas.openxmlformats.org/officeDocument/2006/relationships/slide" Target="/ppt/slides/slide7.xml" Id="R179c0081d8824c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e09b19d404c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8e17a171341c6" /><Relationship Type="http://schemas.openxmlformats.org/officeDocument/2006/relationships/theme" Target="/ppt/slideMasters/theme/theme1.xml" Id="R6cdbb0e0416d45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8e17a171341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b317be5d42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98128242c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c1eceddee43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7b555f71a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a110aa5fc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908fbdb7547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eddd6e230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