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394758c9f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a2db365f24731"/>
  </p:sldMasterIdLst>
  <p:sldIdLst>
    <p:sldId xmlns:r="http://schemas.openxmlformats.org/officeDocument/2006/relationships" id="256" r:id="R64ccb4eb46094a58"/>
    <p:sldId xmlns:r="http://schemas.openxmlformats.org/officeDocument/2006/relationships" id="257" r:id="R336a2f3501ef4d59"/>
    <p:sldId xmlns:r="http://schemas.openxmlformats.org/officeDocument/2006/relationships" id="258" r:id="R665d07eef86c4807"/>
    <p:sldId xmlns:r="http://schemas.openxmlformats.org/officeDocument/2006/relationships" id="259" r:id="Rc3327d680a9b4b4a"/>
    <p:sldId xmlns:r="http://schemas.openxmlformats.org/officeDocument/2006/relationships" id="260" r:id="R5fb7534d8957435d"/>
    <p:sldId xmlns:r="http://schemas.openxmlformats.org/officeDocument/2006/relationships" id="261" r:id="R6f010f4e39fe45a9"/>
    <p:sldId xmlns:r="http://schemas.openxmlformats.org/officeDocument/2006/relationships" id="262" r:id="Rfc964f5d62ec42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a2db365f24731" /><Relationship Type="http://schemas.openxmlformats.org/officeDocument/2006/relationships/slide" Target="/ppt/slides/slide1.xml" Id="R64ccb4eb46094a58" /><Relationship Type="http://schemas.openxmlformats.org/officeDocument/2006/relationships/slide" Target="/ppt/slides/slide2.xml" Id="R336a2f3501ef4d59" /><Relationship Type="http://schemas.openxmlformats.org/officeDocument/2006/relationships/slide" Target="/ppt/slides/slide3.xml" Id="R665d07eef86c4807" /><Relationship Type="http://schemas.openxmlformats.org/officeDocument/2006/relationships/slide" Target="/ppt/slides/slide4.xml" Id="Rc3327d680a9b4b4a" /><Relationship Type="http://schemas.openxmlformats.org/officeDocument/2006/relationships/slide" Target="/ppt/slides/slide5.xml" Id="R5fb7534d8957435d" /><Relationship Type="http://schemas.openxmlformats.org/officeDocument/2006/relationships/slide" Target="/ppt/slides/slide6.xml" Id="R6f010f4e39fe45a9" /><Relationship Type="http://schemas.openxmlformats.org/officeDocument/2006/relationships/slide" Target="/ppt/slides/slide7.xml" Id="Rfc964f5d62ec42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bfb391211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ea12cecfe4fc1" /><Relationship Type="http://schemas.openxmlformats.org/officeDocument/2006/relationships/theme" Target="/ppt/slideMasters/theme/theme1.xml" Id="Rb3783c627dc04c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ea12cecfe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d73e4029c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fd0b342e0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58f0d4d0f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0ebaf3fa2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4307f12442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f80d01d8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226f4ebd3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