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8ad3e3b927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97ba27bcef4efd"/>
  </p:sldMasterIdLst>
  <p:sldIdLst>
    <p:sldId xmlns:r="http://schemas.openxmlformats.org/officeDocument/2006/relationships" id="256" r:id="R70a687b82c3c4f02"/>
    <p:sldId xmlns:r="http://schemas.openxmlformats.org/officeDocument/2006/relationships" id="257" r:id="Rb7d23928b2934c9d"/>
    <p:sldId xmlns:r="http://schemas.openxmlformats.org/officeDocument/2006/relationships" id="258" r:id="R87d5ec54933e4e84"/>
    <p:sldId xmlns:r="http://schemas.openxmlformats.org/officeDocument/2006/relationships" id="259" r:id="Re617f94e95fe45f6"/>
    <p:sldId xmlns:r="http://schemas.openxmlformats.org/officeDocument/2006/relationships" id="260" r:id="R896640c4994a472f"/>
    <p:sldId xmlns:r="http://schemas.openxmlformats.org/officeDocument/2006/relationships" id="261" r:id="R6b3fdff6f53b4085"/>
    <p:sldId xmlns:r="http://schemas.openxmlformats.org/officeDocument/2006/relationships" id="262" r:id="R7f40ed088774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7ba27bcef4efd" /><Relationship Type="http://schemas.openxmlformats.org/officeDocument/2006/relationships/slide" Target="/ppt/slides/slide1.xml" Id="R70a687b82c3c4f02" /><Relationship Type="http://schemas.openxmlformats.org/officeDocument/2006/relationships/slide" Target="/ppt/slides/slide2.xml" Id="Rb7d23928b2934c9d" /><Relationship Type="http://schemas.openxmlformats.org/officeDocument/2006/relationships/slide" Target="/ppt/slides/slide3.xml" Id="R87d5ec54933e4e84" /><Relationship Type="http://schemas.openxmlformats.org/officeDocument/2006/relationships/slide" Target="/ppt/slides/slide4.xml" Id="Re617f94e95fe45f6" /><Relationship Type="http://schemas.openxmlformats.org/officeDocument/2006/relationships/slide" Target="/ppt/slides/slide5.xml" Id="R896640c4994a472f" /><Relationship Type="http://schemas.openxmlformats.org/officeDocument/2006/relationships/slide" Target="/ppt/slides/slide6.xml" Id="R6b3fdff6f53b4085" /><Relationship Type="http://schemas.openxmlformats.org/officeDocument/2006/relationships/slide" Target="/ppt/slides/slide7.xml" Id="R7f40ed088774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db95d53514a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ae1e4be8f4399" /><Relationship Type="http://schemas.openxmlformats.org/officeDocument/2006/relationships/theme" Target="/ppt/slideMasters/theme/theme1.xml" Id="R2198029f13b943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dae1e4be8f43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21aa4663c41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2f72453034c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d00344a0448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1489ed3814f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f1ceaab9a45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6b09e5c6c49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799593e064f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NIVA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NIVA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NIVA ble etablert [år] og holder til i Froland.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NIVA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NIVA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NIVA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5 675 280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−711 213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−1 586 913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20 499 527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56 557 148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NIVA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ADUUS HOLDING AS  –  35,3 %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LBDUUS HOLDING AS  –  35,3 %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DUUS ANDRE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DUUS LENE BEATE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DUUS HELGE  –  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NIVA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Blakstadheia industriområde, Bjørumsvegen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4820 Froland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helge@asniva.no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950 412 003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NIVA</a:t>
            </a:r>
          </a:p>
        </p:txBody>
      </p:sp>
    </p:spTree>
  </p:cSld>
  <p:clrMapOvr>
    <a:masterClrMapping xmlns:a="http://schemas.openxmlformats.org/drawingml/2006/main"/>
  </p:clrMapOvr>
</p:sld>
</file>