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31b2fdd8f645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9fc37978a44902"/>
  </p:sldMasterIdLst>
  <p:sldIdLst>
    <p:sldId xmlns:r="http://schemas.openxmlformats.org/officeDocument/2006/relationships" id="256" r:id="R284226f6198949dd"/>
    <p:sldId xmlns:r="http://schemas.openxmlformats.org/officeDocument/2006/relationships" id="257" r:id="R582704a2be1c4fde"/>
    <p:sldId xmlns:r="http://schemas.openxmlformats.org/officeDocument/2006/relationships" id="258" r:id="R7b10c1826a7b4114"/>
    <p:sldId xmlns:r="http://schemas.openxmlformats.org/officeDocument/2006/relationships" id="259" r:id="R9da53e118ffb4520"/>
    <p:sldId xmlns:r="http://schemas.openxmlformats.org/officeDocument/2006/relationships" id="260" r:id="Rffcd3803895c4900"/>
    <p:sldId xmlns:r="http://schemas.openxmlformats.org/officeDocument/2006/relationships" id="261" r:id="R125d3c62865c4e4d"/>
    <p:sldId xmlns:r="http://schemas.openxmlformats.org/officeDocument/2006/relationships" id="262" r:id="Rd6e662f3de7a48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fc37978a44902" /><Relationship Type="http://schemas.openxmlformats.org/officeDocument/2006/relationships/slide" Target="/ppt/slides/slide1.xml" Id="R284226f6198949dd" /><Relationship Type="http://schemas.openxmlformats.org/officeDocument/2006/relationships/slide" Target="/ppt/slides/slide2.xml" Id="R582704a2be1c4fde" /><Relationship Type="http://schemas.openxmlformats.org/officeDocument/2006/relationships/slide" Target="/ppt/slides/slide3.xml" Id="R7b10c1826a7b4114" /><Relationship Type="http://schemas.openxmlformats.org/officeDocument/2006/relationships/slide" Target="/ppt/slides/slide4.xml" Id="R9da53e118ffb4520" /><Relationship Type="http://schemas.openxmlformats.org/officeDocument/2006/relationships/slide" Target="/ppt/slides/slide5.xml" Id="Rffcd3803895c4900" /><Relationship Type="http://schemas.openxmlformats.org/officeDocument/2006/relationships/slide" Target="/ppt/slides/slide6.xml" Id="R125d3c62865c4e4d" /><Relationship Type="http://schemas.openxmlformats.org/officeDocument/2006/relationships/slide" Target="/ppt/slides/slide7.xml" Id="Rd6e662f3de7a48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e528dca9847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4f5b2d1574da0" /><Relationship Type="http://schemas.openxmlformats.org/officeDocument/2006/relationships/theme" Target="/ppt/slideMasters/theme/theme1.xml" Id="Re122173ee1b144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94f5b2d1574d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0e10154a742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46d564e9c4b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7fee41f7d42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86f269eb142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c784260694f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5cf35a23545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434cf37094e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