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998a43f93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dc567716c4cb1"/>
  </p:sldMasterIdLst>
  <p:sldIdLst>
    <p:sldId xmlns:r="http://schemas.openxmlformats.org/officeDocument/2006/relationships" id="256" r:id="Rbbe2d7284f4847f9"/>
    <p:sldId xmlns:r="http://schemas.openxmlformats.org/officeDocument/2006/relationships" id="257" r:id="R0c8340b06395449a"/>
    <p:sldId xmlns:r="http://schemas.openxmlformats.org/officeDocument/2006/relationships" id="258" r:id="R0cf7565315cf4d94"/>
    <p:sldId xmlns:r="http://schemas.openxmlformats.org/officeDocument/2006/relationships" id="259" r:id="R35fb1410593e4911"/>
    <p:sldId xmlns:r="http://schemas.openxmlformats.org/officeDocument/2006/relationships" id="260" r:id="R5a6cf4b7d6724cfc"/>
    <p:sldId xmlns:r="http://schemas.openxmlformats.org/officeDocument/2006/relationships" id="261" r:id="Ra38e6e83326d4403"/>
    <p:sldId xmlns:r="http://schemas.openxmlformats.org/officeDocument/2006/relationships" id="262" r:id="Rae83293be2d6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dc567716c4cb1" /><Relationship Type="http://schemas.openxmlformats.org/officeDocument/2006/relationships/slide" Target="/ppt/slides/slide1.xml" Id="Rbbe2d7284f4847f9" /><Relationship Type="http://schemas.openxmlformats.org/officeDocument/2006/relationships/slide" Target="/ppt/slides/slide2.xml" Id="R0c8340b06395449a" /><Relationship Type="http://schemas.openxmlformats.org/officeDocument/2006/relationships/slide" Target="/ppt/slides/slide3.xml" Id="R0cf7565315cf4d94" /><Relationship Type="http://schemas.openxmlformats.org/officeDocument/2006/relationships/slide" Target="/ppt/slides/slide4.xml" Id="R35fb1410593e4911" /><Relationship Type="http://schemas.openxmlformats.org/officeDocument/2006/relationships/slide" Target="/ppt/slides/slide5.xml" Id="R5a6cf4b7d6724cfc" /><Relationship Type="http://schemas.openxmlformats.org/officeDocument/2006/relationships/slide" Target="/ppt/slides/slide6.xml" Id="Ra38e6e83326d4403" /><Relationship Type="http://schemas.openxmlformats.org/officeDocument/2006/relationships/slide" Target="/ppt/slides/slide7.xml" Id="Rae83293be2d6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60c2225c9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f06b80ee4303" /><Relationship Type="http://schemas.openxmlformats.org/officeDocument/2006/relationships/theme" Target="/ppt/slideMasters/theme/theme1.xml" Id="Rd65dc7a8437045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ef06b80ee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5b0f7b74541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47b0b27dc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5a87b170b4e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17efbfd2a42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aeffd2824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dc9634d0f4c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ba4c1d416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