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ff1c596eca42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f8b2f346fe4a7f"/>
  </p:sldMasterIdLst>
  <p:sldIdLst>
    <p:sldId xmlns:r="http://schemas.openxmlformats.org/officeDocument/2006/relationships" id="256" r:id="Rf0cec2b55aa14823"/>
    <p:sldId xmlns:r="http://schemas.openxmlformats.org/officeDocument/2006/relationships" id="257" r:id="R4b30f6d0d2fc4634"/>
    <p:sldId xmlns:r="http://schemas.openxmlformats.org/officeDocument/2006/relationships" id="258" r:id="R688d97725f9d49f3"/>
    <p:sldId xmlns:r="http://schemas.openxmlformats.org/officeDocument/2006/relationships" id="259" r:id="R67933d69bc3340a3"/>
    <p:sldId xmlns:r="http://schemas.openxmlformats.org/officeDocument/2006/relationships" id="260" r:id="R3c9adeb1efce4d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8b2f346fe4a7f" /><Relationship Type="http://schemas.openxmlformats.org/officeDocument/2006/relationships/slide" Target="/ppt/slides/slide1.xml" Id="Rf0cec2b55aa14823" /><Relationship Type="http://schemas.openxmlformats.org/officeDocument/2006/relationships/slide" Target="/ppt/slides/slide2.xml" Id="R4b30f6d0d2fc4634" /><Relationship Type="http://schemas.openxmlformats.org/officeDocument/2006/relationships/slide" Target="/ppt/slides/slide3.xml" Id="R688d97725f9d49f3" /><Relationship Type="http://schemas.openxmlformats.org/officeDocument/2006/relationships/slide" Target="/ppt/slides/slide4.xml" Id="R67933d69bc3340a3" /><Relationship Type="http://schemas.openxmlformats.org/officeDocument/2006/relationships/slide" Target="/ppt/slides/slide5.xml" Id="R3c9adeb1efce4d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2d32a989a49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d7a285f714321" /><Relationship Type="http://schemas.openxmlformats.org/officeDocument/2006/relationships/theme" Target="/ppt/slideMasters/theme/theme1.xml" Id="R4ac2493d4b4b46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ed7a285f7143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ec524331842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4359b87f549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98b33ac4c4d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a3f165b904c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825399c6e49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ENGROS AS LAGER - BUTIKKUTSALG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ENGROS AS LAGER - BUTIKKUTSALG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ENGROS AS LAGER - BUTIKKUTSALG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ENGROS AS LAGER - BUTIKKUTSALG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ENGROS AS LAGER - BUTIKKUTSALG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ENGROS AS LAGER - BUTIKKUTSALG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950 511 613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ENGROS AS LAGER - BUTIKKUTSALG</a:t>
            </a:r>
          </a:p>
        </p:txBody>
      </p:sp>
    </p:spTree>
  </p:cSld>
  <p:clrMapOvr>
    <a:masterClrMapping xmlns:a="http://schemas.openxmlformats.org/drawingml/2006/main"/>
  </p:clrMapOvr>
</p:sld>
</file>