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a1fad769c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aaff3f6c3943f6"/>
  </p:sldMasterIdLst>
  <p:sldIdLst>
    <p:sldId xmlns:r="http://schemas.openxmlformats.org/officeDocument/2006/relationships" id="256" r:id="R5acf71578fba436d"/>
    <p:sldId xmlns:r="http://schemas.openxmlformats.org/officeDocument/2006/relationships" id="257" r:id="R4faecb9ce18c409a"/>
    <p:sldId xmlns:r="http://schemas.openxmlformats.org/officeDocument/2006/relationships" id="258" r:id="Rcb9539e5591b41f9"/>
    <p:sldId xmlns:r="http://schemas.openxmlformats.org/officeDocument/2006/relationships" id="259" r:id="Rce9da8bf3e97451b"/>
    <p:sldId xmlns:r="http://schemas.openxmlformats.org/officeDocument/2006/relationships" id="260" r:id="Re9736459c61d4c6d"/>
    <p:sldId xmlns:r="http://schemas.openxmlformats.org/officeDocument/2006/relationships" id="261" r:id="R92a4e420ceca4bce"/>
    <p:sldId xmlns:r="http://schemas.openxmlformats.org/officeDocument/2006/relationships" id="262" r:id="R67599196fc6f4a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aff3f6c3943f6" /><Relationship Type="http://schemas.openxmlformats.org/officeDocument/2006/relationships/slide" Target="/ppt/slides/slide1.xml" Id="R5acf71578fba436d" /><Relationship Type="http://schemas.openxmlformats.org/officeDocument/2006/relationships/slide" Target="/ppt/slides/slide2.xml" Id="R4faecb9ce18c409a" /><Relationship Type="http://schemas.openxmlformats.org/officeDocument/2006/relationships/slide" Target="/ppt/slides/slide3.xml" Id="Rcb9539e5591b41f9" /><Relationship Type="http://schemas.openxmlformats.org/officeDocument/2006/relationships/slide" Target="/ppt/slides/slide4.xml" Id="Rce9da8bf3e97451b" /><Relationship Type="http://schemas.openxmlformats.org/officeDocument/2006/relationships/slide" Target="/ppt/slides/slide5.xml" Id="Re9736459c61d4c6d" /><Relationship Type="http://schemas.openxmlformats.org/officeDocument/2006/relationships/slide" Target="/ppt/slides/slide6.xml" Id="R92a4e420ceca4bce" /><Relationship Type="http://schemas.openxmlformats.org/officeDocument/2006/relationships/slide" Target="/ppt/slides/slide7.xml" Id="R67599196fc6f4a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453865842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fc0938bfb4143" /><Relationship Type="http://schemas.openxmlformats.org/officeDocument/2006/relationships/theme" Target="/ppt/slideMasters/theme/theme1.xml" Id="R7af441629b9d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fc0938bfb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308dcbefd4b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52bce4721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2b91c5771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c44308ce0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6d57f8e70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cb318270446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ee64ec0f5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GLØTVOLD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HANDEL AS ble etablert [år] og holder til i Drevsjø.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29 116 863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11 336 796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STEIN ERIK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BERIT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GRO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2443 Drevsjø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joker.drevsjo@ngbutikk.net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950 516 771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