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fa65630d5340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1bce322b4a4fe5"/>
  </p:sldMasterIdLst>
  <p:sldIdLst>
    <p:sldId xmlns:r="http://schemas.openxmlformats.org/officeDocument/2006/relationships" id="256" r:id="R82777b6044b84a6b"/>
    <p:sldId xmlns:r="http://schemas.openxmlformats.org/officeDocument/2006/relationships" id="257" r:id="R3948f0f2a29f42d8"/>
    <p:sldId xmlns:r="http://schemas.openxmlformats.org/officeDocument/2006/relationships" id="258" r:id="R150c491a18c54dbe"/>
    <p:sldId xmlns:r="http://schemas.openxmlformats.org/officeDocument/2006/relationships" id="259" r:id="Rbad8d1174c7842b3"/>
    <p:sldId xmlns:r="http://schemas.openxmlformats.org/officeDocument/2006/relationships" id="260" r:id="Rd388ae4f73e0482f"/>
    <p:sldId xmlns:r="http://schemas.openxmlformats.org/officeDocument/2006/relationships" id="261" r:id="R6311c96fe6f94cf1"/>
    <p:sldId xmlns:r="http://schemas.openxmlformats.org/officeDocument/2006/relationships" id="262" r:id="R611ca8db070f45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1bce322b4a4fe5" /><Relationship Type="http://schemas.openxmlformats.org/officeDocument/2006/relationships/slide" Target="/ppt/slides/slide1.xml" Id="R82777b6044b84a6b" /><Relationship Type="http://schemas.openxmlformats.org/officeDocument/2006/relationships/slide" Target="/ppt/slides/slide2.xml" Id="R3948f0f2a29f42d8" /><Relationship Type="http://schemas.openxmlformats.org/officeDocument/2006/relationships/slide" Target="/ppt/slides/slide3.xml" Id="R150c491a18c54dbe" /><Relationship Type="http://schemas.openxmlformats.org/officeDocument/2006/relationships/slide" Target="/ppt/slides/slide4.xml" Id="Rbad8d1174c7842b3" /><Relationship Type="http://schemas.openxmlformats.org/officeDocument/2006/relationships/slide" Target="/ppt/slides/slide5.xml" Id="Rd388ae4f73e0482f" /><Relationship Type="http://schemas.openxmlformats.org/officeDocument/2006/relationships/slide" Target="/ppt/slides/slide6.xml" Id="R6311c96fe6f94cf1" /><Relationship Type="http://schemas.openxmlformats.org/officeDocument/2006/relationships/slide" Target="/ppt/slides/slide7.xml" Id="R611ca8db070f45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ec9e6fb62a48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dd69a7a504b86" /><Relationship Type="http://schemas.openxmlformats.org/officeDocument/2006/relationships/theme" Target="/ppt/slideMasters/theme/theme1.xml" Id="R5257f3bcdc7643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2dd69a7a504b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a1f3ef65684a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d3514c3c194c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f16370ac047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3e302eada4c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5ee7c31854a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7deec17f940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b23df7e53f47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REALBYGG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243 920 021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−13 468 862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−8 991 391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54 231 680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103 891 351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HIA HOLDING AS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JIRA HOLDING AS  –  41,1 %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BOGEN JOHN ERIK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REALBYGG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Stanseveien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07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www.realbygg.no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950 525 932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REALBYGG</a:t>
            </a:r>
          </a:p>
        </p:txBody>
      </p:sp>
    </p:spTree>
  </p:cSld>
  <p:clrMapOvr>
    <a:masterClrMapping xmlns:a="http://schemas.openxmlformats.org/drawingml/2006/main"/>
  </p:clrMapOvr>
</p:sld>
</file>