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3dc49f1ac84e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a0560a1564950"/>
  </p:sldMasterIdLst>
  <p:sldIdLst>
    <p:sldId xmlns:r="http://schemas.openxmlformats.org/officeDocument/2006/relationships" id="256" r:id="R87cce48b0579427d"/>
    <p:sldId xmlns:r="http://schemas.openxmlformats.org/officeDocument/2006/relationships" id="257" r:id="Ra03901797e8d4319"/>
    <p:sldId xmlns:r="http://schemas.openxmlformats.org/officeDocument/2006/relationships" id="258" r:id="Rf7462103ff1c4e9f"/>
    <p:sldId xmlns:r="http://schemas.openxmlformats.org/officeDocument/2006/relationships" id="259" r:id="R1671adf0b37d447f"/>
    <p:sldId xmlns:r="http://schemas.openxmlformats.org/officeDocument/2006/relationships" id="260" r:id="R9e24f4cef40e4149"/>
    <p:sldId xmlns:r="http://schemas.openxmlformats.org/officeDocument/2006/relationships" id="261" r:id="R8b53afb49ecd4e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a0560a1564950" /><Relationship Type="http://schemas.openxmlformats.org/officeDocument/2006/relationships/slide" Target="/ppt/slides/slide1.xml" Id="R87cce48b0579427d" /><Relationship Type="http://schemas.openxmlformats.org/officeDocument/2006/relationships/slide" Target="/ppt/slides/slide2.xml" Id="Ra03901797e8d4319" /><Relationship Type="http://schemas.openxmlformats.org/officeDocument/2006/relationships/slide" Target="/ppt/slides/slide3.xml" Id="Rf7462103ff1c4e9f" /><Relationship Type="http://schemas.openxmlformats.org/officeDocument/2006/relationships/slide" Target="/ppt/slides/slide4.xml" Id="R1671adf0b37d447f" /><Relationship Type="http://schemas.openxmlformats.org/officeDocument/2006/relationships/slide" Target="/ppt/slides/slide5.xml" Id="R9e24f4cef40e4149" /><Relationship Type="http://schemas.openxmlformats.org/officeDocument/2006/relationships/slide" Target="/ppt/slides/slide6.xml" Id="R8b53afb49ecd4e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bb06938c546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5818eb4ab491c" /><Relationship Type="http://schemas.openxmlformats.org/officeDocument/2006/relationships/theme" Target="/ppt/slideMasters/theme/theme1.xml" Id="Rbc8529d721db4b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d5818eb4ab49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7b311ed944a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3860b7a3746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346c487644e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36be0dd2442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b3f1e9fe843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9057de16240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RJUKAN OG TINN BOLIGBYGGELAG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OG TINN BOLIGBYGGELAG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6 452 540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679 539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963 455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4 330 149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12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post@rjukan.bbl.no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www.rtbbl.no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950 646 128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