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044ad7f3d74e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e68afa1dcb40ba"/>
  </p:sldMasterIdLst>
  <p:sldIdLst>
    <p:sldId xmlns:r="http://schemas.openxmlformats.org/officeDocument/2006/relationships" id="256" r:id="R1a197984392644e1"/>
    <p:sldId xmlns:r="http://schemas.openxmlformats.org/officeDocument/2006/relationships" id="257" r:id="R34cecaa1f7c44247"/>
    <p:sldId xmlns:r="http://schemas.openxmlformats.org/officeDocument/2006/relationships" id="258" r:id="R519606d4fef14a5f"/>
    <p:sldId xmlns:r="http://schemas.openxmlformats.org/officeDocument/2006/relationships" id="259" r:id="R7286c12670214c7f"/>
    <p:sldId xmlns:r="http://schemas.openxmlformats.org/officeDocument/2006/relationships" id="260" r:id="R212a43d970a546d8"/>
    <p:sldId xmlns:r="http://schemas.openxmlformats.org/officeDocument/2006/relationships" id="261" r:id="R8a83d3b809a245bd"/>
    <p:sldId xmlns:r="http://schemas.openxmlformats.org/officeDocument/2006/relationships" id="262" r:id="R1f175c4a35d045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e68afa1dcb40ba" /><Relationship Type="http://schemas.openxmlformats.org/officeDocument/2006/relationships/slide" Target="/ppt/slides/slide1.xml" Id="R1a197984392644e1" /><Relationship Type="http://schemas.openxmlformats.org/officeDocument/2006/relationships/slide" Target="/ppt/slides/slide2.xml" Id="R34cecaa1f7c44247" /><Relationship Type="http://schemas.openxmlformats.org/officeDocument/2006/relationships/slide" Target="/ppt/slides/slide3.xml" Id="R519606d4fef14a5f" /><Relationship Type="http://schemas.openxmlformats.org/officeDocument/2006/relationships/slide" Target="/ppt/slides/slide4.xml" Id="R7286c12670214c7f" /><Relationship Type="http://schemas.openxmlformats.org/officeDocument/2006/relationships/slide" Target="/ppt/slides/slide5.xml" Id="R212a43d970a546d8" /><Relationship Type="http://schemas.openxmlformats.org/officeDocument/2006/relationships/slide" Target="/ppt/slides/slide6.xml" Id="R8a83d3b809a245bd" /><Relationship Type="http://schemas.openxmlformats.org/officeDocument/2006/relationships/slide" Target="/ppt/slides/slide7.xml" Id="R1f175c4a35d045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68a612b0764d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4ceba5c84c4159" /><Relationship Type="http://schemas.openxmlformats.org/officeDocument/2006/relationships/theme" Target="/ppt/slideMasters/theme/theme1.xml" Id="R9526615c2bd84f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4ceba5c84c41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3762f8af4f4e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1a5aaf81394b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d09623119e47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a1cd38928d45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74e8bea27f4f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05ad924f234a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5b7edc7b8f48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SANNA BRØNMO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SANNA BRØNMO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SANNA BRØNMO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SANNA BRØNMO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SANNA BRØNMO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SANNA BRØNMO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5 021 664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−321 776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−229 082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3 979 973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6 797 460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SANNA BRØNMO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 AAKERØY OLSEN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BØRRE OLSEN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SANNA BRØNMO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950 681 187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SANNA BRØNMO AS</a:t>
            </a:r>
          </a:p>
        </p:txBody>
      </p:sp>
    </p:spTree>
  </p:cSld>
  <p:clrMapOvr>
    <a:masterClrMapping xmlns:a="http://schemas.openxmlformats.org/drawingml/2006/main"/>
  </p:clrMapOvr>
</p:sld>
</file>