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dd4089f6c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d4ef332d446d6"/>
  </p:sldMasterIdLst>
  <p:sldIdLst>
    <p:sldId xmlns:r="http://schemas.openxmlformats.org/officeDocument/2006/relationships" id="256" r:id="R4d4adcfd51634a74"/>
    <p:sldId xmlns:r="http://schemas.openxmlformats.org/officeDocument/2006/relationships" id="257" r:id="R1641d770bc0140f0"/>
    <p:sldId xmlns:r="http://schemas.openxmlformats.org/officeDocument/2006/relationships" id="258" r:id="R7fa4722e921b4678"/>
    <p:sldId xmlns:r="http://schemas.openxmlformats.org/officeDocument/2006/relationships" id="259" r:id="R3a2d77831ec84482"/>
    <p:sldId xmlns:r="http://schemas.openxmlformats.org/officeDocument/2006/relationships" id="260" r:id="Rb166110ef3474f72"/>
    <p:sldId xmlns:r="http://schemas.openxmlformats.org/officeDocument/2006/relationships" id="261" r:id="Rb144f01facd3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d4ef332d446d6" /><Relationship Type="http://schemas.openxmlformats.org/officeDocument/2006/relationships/slide" Target="/ppt/slides/slide1.xml" Id="R4d4adcfd51634a74" /><Relationship Type="http://schemas.openxmlformats.org/officeDocument/2006/relationships/slide" Target="/ppt/slides/slide2.xml" Id="R1641d770bc0140f0" /><Relationship Type="http://schemas.openxmlformats.org/officeDocument/2006/relationships/slide" Target="/ppt/slides/slide3.xml" Id="R7fa4722e921b4678" /><Relationship Type="http://schemas.openxmlformats.org/officeDocument/2006/relationships/slide" Target="/ppt/slides/slide4.xml" Id="R3a2d77831ec84482" /><Relationship Type="http://schemas.openxmlformats.org/officeDocument/2006/relationships/slide" Target="/ppt/slides/slide5.xml" Id="Rb166110ef3474f72" /><Relationship Type="http://schemas.openxmlformats.org/officeDocument/2006/relationships/slide" Target="/ppt/slides/slide6.xml" Id="Rb144f01facd3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461d2864a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3a0db700e4df0" /><Relationship Type="http://schemas.openxmlformats.org/officeDocument/2006/relationships/theme" Target="/ppt/slideMasters/theme/theme1.xml" Id="R26fd62d95383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3a0db700e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eecb45e9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7e1ddce1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6f941961e4b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238d18ae3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6a2e7130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73284cd55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