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8bc1c8558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5ec7f5c29499c"/>
  </p:sldMasterIdLst>
  <p:sldIdLst>
    <p:sldId xmlns:r="http://schemas.openxmlformats.org/officeDocument/2006/relationships" id="256" r:id="R1c52f2ab1b4c4b97"/>
    <p:sldId xmlns:r="http://schemas.openxmlformats.org/officeDocument/2006/relationships" id="257" r:id="R632981cb1dee43ba"/>
    <p:sldId xmlns:r="http://schemas.openxmlformats.org/officeDocument/2006/relationships" id="258" r:id="R32290c28eb8a4697"/>
    <p:sldId xmlns:r="http://schemas.openxmlformats.org/officeDocument/2006/relationships" id="259" r:id="Rf8dee73712024a4c"/>
    <p:sldId xmlns:r="http://schemas.openxmlformats.org/officeDocument/2006/relationships" id="260" r:id="R8faa3c8435e6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5ec7f5c29499c" /><Relationship Type="http://schemas.openxmlformats.org/officeDocument/2006/relationships/slide" Target="/ppt/slides/slide1.xml" Id="R1c52f2ab1b4c4b97" /><Relationship Type="http://schemas.openxmlformats.org/officeDocument/2006/relationships/slide" Target="/ppt/slides/slide2.xml" Id="R632981cb1dee43ba" /><Relationship Type="http://schemas.openxmlformats.org/officeDocument/2006/relationships/slide" Target="/ppt/slides/slide3.xml" Id="R32290c28eb8a4697" /><Relationship Type="http://schemas.openxmlformats.org/officeDocument/2006/relationships/slide" Target="/ppt/slides/slide4.xml" Id="Rf8dee73712024a4c" /><Relationship Type="http://schemas.openxmlformats.org/officeDocument/2006/relationships/slide" Target="/ppt/slides/slide5.xml" Id="R8faa3c8435e6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4c8b9940b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03bf2f8c04cf3" /><Relationship Type="http://schemas.openxmlformats.org/officeDocument/2006/relationships/theme" Target="/ppt/slideMasters/theme/theme1.xml" Id="Raee26caea75d4b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03bf2f8c0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9c8cb0068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236a0ae82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06099f9f3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bd337391f4e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87e887f41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RÅDHUSET REKLAMEBYRÅ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 REKLAMEBYRÅ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