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241427543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318e38f41e4a0a"/>
  </p:sldMasterIdLst>
  <p:sldIdLst>
    <p:sldId xmlns:r="http://schemas.openxmlformats.org/officeDocument/2006/relationships" id="256" r:id="R4186815416244e01"/>
    <p:sldId xmlns:r="http://schemas.openxmlformats.org/officeDocument/2006/relationships" id="257" r:id="Rdf394ba14fe84c87"/>
    <p:sldId xmlns:r="http://schemas.openxmlformats.org/officeDocument/2006/relationships" id="258" r:id="R36582ade036545ba"/>
    <p:sldId xmlns:r="http://schemas.openxmlformats.org/officeDocument/2006/relationships" id="259" r:id="R56646434bb70456d"/>
    <p:sldId xmlns:r="http://schemas.openxmlformats.org/officeDocument/2006/relationships" id="260" r:id="R602e69aec8a44012"/>
    <p:sldId xmlns:r="http://schemas.openxmlformats.org/officeDocument/2006/relationships" id="261" r:id="Rf6ec4c8e719e45d0"/>
    <p:sldId xmlns:r="http://schemas.openxmlformats.org/officeDocument/2006/relationships" id="262" r:id="R9dc2ae287520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318e38f41e4a0a" /><Relationship Type="http://schemas.openxmlformats.org/officeDocument/2006/relationships/slide" Target="/ppt/slides/slide1.xml" Id="R4186815416244e01" /><Relationship Type="http://schemas.openxmlformats.org/officeDocument/2006/relationships/slide" Target="/ppt/slides/slide2.xml" Id="Rdf394ba14fe84c87" /><Relationship Type="http://schemas.openxmlformats.org/officeDocument/2006/relationships/slide" Target="/ppt/slides/slide3.xml" Id="R36582ade036545ba" /><Relationship Type="http://schemas.openxmlformats.org/officeDocument/2006/relationships/slide" Target="/ppt/slides/slide4.xml" Id="R56646434bb70456d" /><Relationship Type="http://schemas.openxmlformats.org/officeDocument/2006/relationships/slide" Target="/ppt/slides/slide5.xml" Id="R602e69aec8a44012" /><Relationship Type="http://schemas.openxmlformats.org/officeDocument/2006/relationships/slide" Target="/ppt/slides/slide6.xml" Id="Rf6ec4c8e719e45d0" /><Relationship Type="http://schemas.openxmlformats.org/officeDocument/2006/relationships/slide" Target="/ppt/slides/slide7.xml" Id="R9dc2ae287520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8f199032f48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2b86b9958444a" /><Relationship Type="http://schemas.openxmlformats.org/officeDocument/2006/relationships/theme" Target="/ppt/slideMasters/theme/theme1.xml" Id="R8c9c0f53376c4a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32b86b995844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e1a3c3bc6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93c03f3e44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d98a7ae2b4a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fb15dfc3a42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bfb78c996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9d93c0c6543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ef4dca2de4c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UR OPTIKK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UR OPTIKK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4 056 793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2 202 532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2 829 526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SØRBY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Arbeidergata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87 61 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950 932 821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UR OPTIKK AS</a:t>
            </a:r>
          </a:p>
        </p:txBody>
      </p:sp>
    </p:spTree>
  </p:cSld>
  <p:clrMapOvr>
    <a:masterClrMapping xmlns:a="http://schemas.openxmlformats.org/drawingml/2006/main"/>
  </p:clrMapOvr>
</p:sld>
</file>