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e223b50d8c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8e6f00cc84cdb"/>
  </p:sldMasterIdLst>
  <p:sldIdLst>
    <p:sldId xmlns:r="http://schemas.openxmlformats.org/officeDocument/2006/relationships" id="256" r:id="R29ce811d91ac4108"/>
    <p:sldId xmlns:r="http://schemas.openxmlformats.org/officeDocument/2006/relationships" id="257" r:id="R0ba3bf6a45bc4014"/>
    <p:sldId xmlns:r="http://schemas.openxmlformats.org/officeDocument/2006/relationships" id="258" r:id="Rb68c56c877354bbd"/>
    <p:sldId xmlns:r="http://schemas.openxmlformats.org/officeDocument/2006/relationships" id="259" r:id="R67a4f0d0a43f4a01"/>
    <p:sldId xmlns:r="http://schemas.openxmlformats.org/officeDocument/2006/relationships" id="260" r:id="R73279615c4e348ce"/>
    <p:sldId xmlns:r="http://schemas.openxmlformats.org/officeDocument/2006/relationships" id="261" r:id="R47aa94a271e74909"/>
    <p:sldId xmlns:r="http://schemas.openxmlformats.org/officeDocument/2006/relationships" id="262" r:id="Rda88b5cd4073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8e6f00cc84cdb" /><Relationship Type="http://schemas.openxmlformats.org/officeDocument/2006/relationships/slide" Target="/ppt/slides/slide1.xml" Id="R29ce811d91ac4108" /><Relationship Type="http://schemas.openxmlformats.org/officeDocument/2006/relationships/slide" Target="/ppt/slides/slide2.xml" Id="R0ba3bf6a45bc4014" /><Relationship Type="http://schemas.openxmlformats.org/officeDocument/2006/relationships/slide" Target="/ppt/slides/slide3.xml" Id="Rb68c56c877354bbd" /><Relationship Type="http://schemas.openxmlformats.org/officeDocument/2006/relationships/slide" Target="/ppt/slides/slide4.xml" Id="R67a4f0d0a43f4a01" /><Relationship Type="http://schemas.openxmlformats.org/officeDocument/2006/relationships/slide" Target="/ppt/slides/slide5.xml" Id="R73279615c4e348ce" /><Relationship Type="http://schemas.openxmlformats.org/officeDocument/2006/relationships/slide" Target="/ppt/slides/slide6.xml" Id="R47aa94a271e74909" /><Relationship Type="http://schemas.openxmlformats.org/officeDocument/2006/relationships/slide" Target="/ppt/slides/slide7.xml" Id="Rda88b5cd4073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5e0ed56f9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f4e6d56004c23" /><Relationship Type="http://schemas.openxmlformats.org/officeDocument/2006/relationships/theme" Target="/ppt/slideMasters/theme/theme1.xml" Id="R45ab7f36f1ab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f4e6d5600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8273fe542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8ad11766d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09fe03724d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5ca63dbd94e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7f7ab9814a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e2dd5c606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c9ebee145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