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b31a8c120384f1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fd8b514fa15497b"/>
  </p:sldMasterIdLst>
  <p:sldIdLst>
    <p:sldId xmlns:r="http://schemas.openxmlformats.org/officeDocument/2006/relationships" id="256" r:id="R0c220234e34a415c"/>
    <p:sldId xmlns:r="http://schemas.openxmlformats.org/officeDocument/2006/relationships" id="257" r:id="R79e5679d54834775"/>
    <p:sldId xmlns:r="http://schemas.openxmlformats.org/officeDocument/2006/relationships" id="258" r:id="R1ac06ea5915545bc"/>
    <p:sldId xmlns:r="http://schemas.openxmlformats.org/officeDocument/2006/relationships" id="259" r:id="Rb39876696197476a"/>
    <p:sldId xmlns:r="http://schemas.openxmlformats.org/officeDocument/2006/relationships" id="260" r:id="R3bc8090b5cb24338"/>
    <p:sldId xmlns:r="http://schemas.openxmlformats.org/officeDocument/2006/relationships" id="261" r:id="R38c406276eee4d51"/>
    <p:sldId xmlns:r="http://schemas.openxmlformats.org/officeDocument/2006/relationships" id="262" r:id="R2713704fa1ca417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fd8b514fa15497b" /><Relationship Type="http://schemas.openxmlformats.org/officeDocument/2006/relationships/slide" Target="/ppt/slides/slide1.xml" Id="R0c220234e34a415c" /><Relationship Type="http://schemas.openxmlformats.org/officeDocument/2006/relationships/slide" Target="/ppt/slides/slide2.xml" Id="R79e5679d54834775" /><Relationship Type="http://schemas.openxmlformats.org/officeDocument/2006/relationships/slide" Target="/ppt/slides/slide3.xml" Id="R1ac06ea5915545bc" /><Relationship Type="http://schemas.openxmlformats.org/officeDocument/2006/relationships/slide" Target="/ppt/slides/slide4.xml" Id="Rb39876696197476a" /><Relationship Type="http://schemas.openxmlformats.org/officeDocument/2006/relationships/slide" Target="/ppt/slides/slide5.xml" Id="R3bc8090b5cb24338" /><Relationship Type="http://schemas.openxmlformats.org/officeDocument/2006/relationships/slide" Target="/ppt/slides/slide6.xml" Id="R38c406276eee4d51" /><Relationship Type="http://schemas.openxmlformats.org/officeDocument/2006/relationships/slide" Target="/ppt/slides/slide7.xml" Id="R2713704fa1ca417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3a50b0c712846e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63285e66cd40bc" /><Relationship Type="http://schemas.openxmlformats.org/officeDocument/2006/relationships/theme" Target="/ppt/slideMasters/theme/theme1.xml" Id="R52db9aae38334cb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263285e66cd40b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92461a8a4c444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71471ac021425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81683247ca497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653f63ecc642e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8536c0dec54dc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5288e9d851415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7454af280c448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 &amp; F BACHKE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 &amp; F BACHKE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 &amp; F BACHKE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 &amp; F BACHKE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 &amp; F BACHKE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 &amp; F BACHKE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2 808 660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330 571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3 912 695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49 938 447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52 208 156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 &amp; F BACHKE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FALKHØ AS  –  44,7 %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FALKHØ AS  –  26,9 %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ARILD BACHKE  –  14,2 %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OPPSJØ AS  –  14,2 %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 &amp; F BACHKE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Fjordgata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7010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73 99 28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951 117 536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 &amp; F BACHKE AS</a:t>
            </a:r>
          </a:p>
        </p:txBody>
      </p:sp>
    </p:spTree>
  </p:cSld>
  <p:clrMapOvr>
    <a:masterClrMapping xmlns:a="http://schemas.openxmlformats.org/drawingml/2006/main"/>
  </p:clrMapOvr>
</p:sld>
</file>