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2b8cb4ebc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d457ce14f44bd"/>
  </p:sldMasterIdLst>
  <p:sldIdLst>
    <p:sldId xmlns:r="http://schemas.openxmlformats.org/officeDocument/2006/relationships" id="256" r:id="Rfa2e82c485394796"/>
    <p:sldId xmlns:r="http://schemas.openxmlformats.org/officeDocument/2006/relationships" id="257" r:id="Rb03c5c701ddf442f"/>
    <p:sldId xmlns:r="http://schemas.openxmlformats.org/officeDocument/2006/relationships" id="258" r:id="R403cc06aa4b74b26"/>
    <p:sldId xmlns:r="http://schemas.openxmlformats.org/officeDocument/2006/relationships" id="259" r:id="Rd9e7535c713f44c6"/>
    <p:sldId xmlns:r="http://schemas.openxmlformats.org/officeDocument/2006/relationships" id="260" r:id="R37b9d769317e4fc2"/>
    <p:sldId xmlns:r="http://schemas.openxmlformats.org/officeDocument/2006/relationships" id="261" r:id="Rf10a96d061174225"/>
    <p:sldId xmlns:r="http://schemas.openxmlformats.org/officeDocument/2006/relationships" id="262" r:id="Ra0d0d739a863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d457ce14f44bd" /><Relationship Type="http://schemas.openxmlformats.org/officeDocument/2006/relationships/slide" Target="/ppt/slides/slide1.xml" Id="Rfa2e82c485394796" /><Relationship Type="http://schemas.openxmlformats.org/officeDocument/2006/relationships/slide" Target="/ppt/slides/slide2.xml" Id="Rb03c5c701ddf442f" /><Relationship Type="http://schemas.openxmlformats.org/officeDocument/2006/relationships/slide" Target="/ppt/slides/slide3.xml" Id="R403cc06aa4b74b26" /><Relationship Type="http://schemas.openxmlformats.org/officeDocument/2006/relationships/slide" Target="/ppt/slides/slide4.xml" Id="Rd9e7535c713f44c6" /><Relationship Type="http://schemas.openxmlformats.org/officeDocument/2006/relationships/slide" Target="/ppt/slides/slide5.xml" Id="R37b9d769317e4fc2" /><Relationship Type="http://schemas.openxmlformats.org/officeDocument/2006/relationships/slide" Target="/ppt/slides/slide6.xml" Id="Rf10a96d061174225" /><Relationship Type="http://schemas.openxmlformats.org/officeDocument/2006/relationships/slide" Target="/ppt/slides/slide7.xml" Id="Ra0d0d739a863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c5957c3d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445a6d7574ba4" /><Relationship Type="http://schemas.openxmlformats.org/officeDocument/2006/relationships/theme" Target="/ppt/slideMasters/theme/theme1.xml" Id="Rfdffa2a6a5b4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445a6d757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4d41677f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16c04848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7b087a36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fb9bdf1f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dd0c8f877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2203a067747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60c314b7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