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23875dafc541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7f177b593f4c19"/>
  </p:sldMasterIdLst>
  <p:sldIdLst>
    <p:sldId xmlns:r="http://schemas.openxmlformats.org/officeDocument/2006/relationships" id="256" r:id="Rf9216b11508d4547"/>
    <p:sldId xmlns:r="http://schemas.openxmlformats.org/officeDocument/2006/relationships" id="257" r:id="R6d231ed9ec364187"/>
    <p:sldId xmlns:r="http://schemas.openxmlformats.org/officeDocument/2006/relationships" id="258" r:id="R5e1814d1e8a849b4"/>
    <p:sldId xmlns:r="http://schemas.openxmlformats.org/officeDocument/2006/relationships" id="259" r:id="Rd4f862bf467e4501"/>
    <p:sldId xmlns:r="http://schemas.openxmlformats.org/officeDocument/2006/relationships" id="260" r:id="R339bb23848dd47b8"/>
    <p:sldId xmlns:r="http://schemas.openxmlformats.org/officeDocument/2006/relationships" id="261" r:id="R21708e71d5b04c1f"/>
    <p:sldId xmlns:r="http://schemas.openxmlformats.org/officeDocument/2006/relationships" id="262" r:id="R36c7d597066e4d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f177b593f4c19" /><Relationship Type="http://schemas.openxmlformats.org/officeDocument/2006/relationships/slide" Target="/ppt/slides/slide1.xml" Id="Rf9216b11508d4547" /><Relationship Type="http://schemas.openxmlformats.org/officeDocument/2006/relationships/slide" Target="/ppt/slides/slide2.xml" Id="R6d231ed9ec364187" /><Relationship Type="http://schemas.openxmlformats.org/officeDocument/2006/relationships/slide" Target="/ppt/slides/slide3.xml" Id="R5e1814d1e8a849b4" /><Relationship Type="http://schemas.openxmlformats.org/officeDocument/2006/relationships/slide" Target="/ppt/slides/slide4.xml" Id="Rd4f862bf467e4501" /><Relationship Type="http://schemas.openxmlformats.org/officeDocument/2006/relationships/slide" Target="/ppt/slides/slide5.xml" Id="R339bb23848dd47b8" /><Relationship Type="http://schemas.openxmlformats.org/officeDocument/2006/relationships/slide" Target="/ppt/slides/slide6.xml" Id="R21708e71d5b04c1f" /><Relationship Type="http://schemas.openxmlformats.org/officeDocument/2006/relationships/slide" Target="/ppt/slides/slide7.xml" Id="R36c7d597066e4d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c89663d8b640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4ef4a87b8425b" /><Relationship Type="http://schemas.openxmlformats.org/officeDocument/2006/relationships/theme" Target="/ppt/slideMasters/theme/theme1.xml" Id="R1bd5681096434a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e4ef4a87b842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38d64b45442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e41e7bdb245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1c09b7d9344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5bc4ebcc144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471f288dc4d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744f15a2b4d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8945567a34e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FAGERHOLT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FAGERHOLT INVEST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42 864 837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233 135 032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233 416 107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TIBURON AS  –  55,8 %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ALCINA AS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ANMA AS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CAROLINAN AS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TIBURON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951 192 147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