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4b40dbae3a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dd8d769ca4c15"/>
  </p:sldMasterIdLst>
  <p:sldIdLst>
    <p:sldId xmlns:r="http://schemas.openxmlformats.org/officeDocument/2006/relationships" id="256" r:id="R1d34df27558f4d04"/>
    <p:sldId xmlns:r="http://schemas.openxmlformats.org/officeDocument/2006/relationships" id="257" r:id="R1152145c6420489e"/>
    <p:sldId xmlns:r="http://schemas.openxmlformats.org/officeDocument/2006/relationships" id="258" r:id="Rdf09281e803449f7"/>
    <p:sldId xmlns:r="http://schemas.openxmlformats.org/officeDocument/2006/relationships" id="259" r:id="Rb836dc628c8b4f52"/>
    <p:sldId xmlns:r="http://schemas.openxmlformats.org/officeDocument/2006/relationships" id="260" r:id="Rf7452acfadf1459b"/>
    <p:sldId xmlns:r="http://schemas.openxmlformats.org/officeDocument/2006/relationships" id="261" r:id="R468e21db42c8494d"/>
    <p:sldId xmlns:r="http://schemas.openxmlformats.org/officeDocument/2006/relationships" id="262" r:id="R2b49fe22851a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dd8d769ca4c15" /><Relationship Type="http://schemas.openxmlformats.org/officeDocument/2006/relationships/slide" Target="/ppt/slides/slide1.xml" Id="R1d34df27558f4d04" /><Relationship Type="http://schemas.openxmlformats.org/officeDocument/2006/relationships/slide" Target="/ppt/slides/slide2.xml" Id="R1152145c6420489e" /><Relationship Type="http://schemas.openxmlformats.org/officeDocument/2006/relationships/slide" Target="/ppt/slides/slide3.xml" Id="Rdf09281e803449f7" /><Relationship Type="http://schemas.openxmlformats.org/officeDocument/2006/relationships/slide" Target="/ppt/slides/slide4.xml" Id="Rb836dc628c8b4f52" /><Relationship Type="http://schemas.openxmlformats.org/officeDocument/2006/relationships/slide" Target="/ppt/slides/slide5.xml" Id="Rf7452acfadf1459b" /><Relationship Type="http://schemas.openxmlformats.org/officeDocument/2006/relationships/slide" Target="/ppt/slides/slide6.xml" Id="R468e21db42c8494d" /><Relationship Type="http://schemas.openxmlformats.org/officeDocument/2006/relationships/slide" Target="/ppt/slides/slide7.xml" Id="R2b49fe22851a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5affe998e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1415ea60f42ab" /><Relationship Type="http://schemas.openxmlformats.org/officeDocument/2006/relationships/theme" Target="/ppt/slideMasters/theme/theme1.xml" Id="Raf05ce899c4c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c1415ea60f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c020cee26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0a78ac726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0cf444fa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4d948bbf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8a18fca1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9ea28c247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36a7bbae1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